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96" r:id="rId2"/>
  </p:sldMasterIdLst>
  <p:notesMasterIdLst>
    <p:notesMasterId r:id="rId16"/>
  </p:notesMasterIdLst>
  <p:handoutMasterIdLst>
    <p:handoutMasterId r:id="rId17"/>
  </p:handoutMasterIdLst>
  <p:sldIdLst>
    <p:sldId id="281" r:id="rId3"/>
    <p:sldId id="302" r:id="rId4"/>
    <p:sldId id="303" r:id="rId5"/>
    <p:sldId id="304" r:id="rId6"/>
    <p:sldId id="305" r:id="rId7"/>
    <p:sldId id="306" r:id="rId8"/>
    <p:sldId id="299" r:id="rId9"/>
    <p:sldId id="315" r:id="rId10"/>
    <p:sldId id="316" r:id="rId11"/>
    <p:sldId id="314" r:id="rId12"/>
    <p:sldId id="307" r:id="rId13"/>
    <p:sldId id="301" r:id="rId14"/>
    <p:sldId id="312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7296" userDrawn="1">
          <p15:clr>
            <a:srgbClr val="A4A3A4"/>
          </p15:clr>
        </p15:guide>
        <p15:guide id="4" orient="horz" pos="412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280" autoAdjust="0"/>
    <p:restoredTop sz="89833" autoAdjust="0"/>
  </p:normalViewPr>
  <p:slideViewPr>
    <p:cSldViewPr snapToGrid="0">
      <p:cViewPr varScale="1">
        <p:scale>
          <a:sx n="131" d="100"/>
          <a:sy n="131" d="100"/>
        </p:scale>
        <p:origin x="1232" y="176"/>
      </p:cViewPr>
      <p:guideLst>
        <p:guide orient="horz" pos="2160"/>
        <p:guide pos="3840"/>
        <p:guide pos="7296"/>
        <p:guide orient="horz" pos="4128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 showGuides="1">
      <p:cViewPr varScale="1">
        <p:scale>
          <a:sx n="76" d="100"/>
          <a:sy n="76" d="100"/>
        </p:scale>
        <p:origin x="2538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notesMaster" Target="notesMasters/notesMaster1.xml"/><Relationship Id="rId17" Type="http://schemas.openxmlformats.org/officeDocument/2006/relationships/handoutMaster" Target="handoutMasters/handoutMaster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customXml" Target="../customXml/item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796EA6-6F25-4F19-87BA-7ADCC16DAEFF}" type="datetimeFigureOut">
              <a:rPr lang="en-US" smtClean="0"/>
              <a:t>4/14/18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4E50CC-F33A-4EF4-9F12-93EC4A21A0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2950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9C172E-A8B5-46F6-B05C-DFA3E2E0F207}" type="datetimeFigureOut">
              <a:rPr lang="en-US" smtClean="0"/>
              <a:t>4/14/18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674CE4-FBD8-4481-AEFB-CA53E599A7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2681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8"/>
          <p:cNvSpPr>
            <a:spLocks noGrp="1" noChangeArrowheads="1"/>
          </p:cNvSpPr>
          <p:nvPr>
            <p:ph type="sldNum" sz="quarter"/>
          </p:nvPr>
        </p:nvSpPr>
        <p:spPr/>
        <p:txBody>
          <a:bodyPr/>
          <a:lstStyle>
            <a:lvl1pPr marL="360363" indent="-319088"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360363" algn="l"/>
                <a:tab pos="817563" algn="l"/>
                <a:tab pos="1274763" algn="l"/>
                <a:tab pos="1731963" algn="l"/>
                <a:tab pos="2189163" algn="l"/>
                <a:tab pos="2646363" algn="l"/>
                <a:tab pos="3103563" algn="l"/>
                <a:tab pos="3560763" algn="l"/>
                <a:tab pos="4017963" algn="l"/>
                <a:tab pos="4475163" algn="l"/>
                <a:tab pos="4932363" algn="l"/>
                <a:tab pos="5389563" algn="l"/>
                <a:tab pos="5846763" algn="l"/>
                <a:tab pos="6303963" algn="l"/>
                <a:tab pos="6761163" algn="l"/>
                <a:tab pos="7218363" algn="l"/>
                <a:tab pos="7675563" algn="l"/>
                <a:tab pos="8132763" algn="l"/>
                <a:tab pos="8589963" algn="l"/>
                <a:tab pos="9047163" algn="l"/>
                <a:tab pos="9504363" algn="l"/>
              </a:tabLst>
              <a:defRPr sz="1200">
                <a:solidFill>
                  <a:srgbClr val="000000"/>
                </a:solidFill>
                <a:latin typeface="Times New Roman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360363" algn="l"/>
                <a:tab pos="817563" algn="l"/>
                <a:tab pos="1274763" algn="l"/>
                <a:tab pos="1731963" algn="l"/>
                <a:tab pos="2189163" algn="l"/>
                <a:tab pos="2646363" algn="l"/>
                <a:tab pos="3103563" algn="l"/>
                <a:tab pos="3560763" algn="l"/>
                <a:tab pos="4017963" algn="l"/>
                <a:tab pos="4475163" algn="l"/>
                <a:tab pos="4932363" algn="l"/>
                <a:tab pos="5389563" algn="l"/>
                <a:tab pos="5846763" algn="l"/>
                <a:tab pos="6303963" algn="l"/>
                <a:tab pos="6761163" algn="l"/>
                <a:tab pos="7218363" algn="l"/>
                <a:tab pos="7675563" algn="l"/>
                <a:tab pos="8132763" algn="l"/>
                <a:tab pos="8589963" algn="l"/>
                <a:tab pos="9047163" algn="l"/>
                <a:tab pos="9504363" algn="l"/>
              </a:tabLst>
              <a:defRPr sz="1200">
                <a:solidFill>
                  <a:srgbClr val="000000"/>
                </a:solidFill>
                <a:latin typeface="Times New Roman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360363" algn="l"/>
                <a:tab pos="817563" algn="l"/>
                <a:tab pos="1274763" algn="l"/>
                <a:tab pos="1731963" algn="l"/>
                <a:tab pos="2189163" algn="l"/>
                <a:tab pos="2646363" algn="l"/>
                <a:tab pos="3103563" algn="l"/>
                <a:tab pos="3560763" algn="l"/>
                <a:tab pos="4017963" algn="l"/>
                <a:tab pos="4475163" algn="l"/>
                <a:tab pos="4932363" algn="l"/>
                <a:tab pos="5389563" algn="l"/>
                <a:tab pos="5846763" algn="l"/>
                <a:tab pos="6303963" algn="l"/>
                <a:tab pos="6761163" algn="l"/>
                <a:tab pos="7218363" algn="l"/>
                <a:tab pos="7675563" algn="l"/>
                <a:tab pos="8132763" algn="l"/>
                <a:tab pos="8589963" algn="l"/>
                <a:tab pos="9047163" algn="l"/>
                <a:tab pos="9504363" algn="l"/>
              </a:tabLst>
              <a:defRPr sz="1200">
                <a:solidFill>
                  <a:srgbClr val="000000"/>
                </a:solidFill>
                <a:latin typeface="Times New Roman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360363" algn="l"/>
                <a:tab pos="817563" algn="l"/>
                <a:tab pos="1274763" algn="l"/>
                <a:tab pos="1731963" algn="l"/>
                <a:tab pos="2189163" algn="l"/>
                <a:tab pos="2646363" algn="l"/>
                <a:tab pos="3103563" algn="l"/>
                <a:tab pos="3560763" algn="l"/>
                <a:tab pos="4017963" algn="l"/>
                <a:tab pos="4475163" algn="l"/>
                <a:tab pos="4932363" algn="l"/>
                <a:tab pos="5389563" algn="l"/>
                <a:tab pos="5846763" algn="l"/>
                <a:tab pos="6303963" algn="l"/>
                <a:tab pos="6761163" algn="l"/>
                <a:tab pos="7218363" algn="l"/>
                <a:tab pos="7675563" algn="l"/>
                <a:tab pos="8132763" algn="l"/>
                <a:tab pos="8589963" algn="l"/>
                <a:tab pos="9047163" algn="l"/>
                <a:tab pos="9504363" algn="l"/>
              </a:tabLst>
              <a:defRPr sz="1200">
                <a:solidFill>
                  <a:srgbClr val="000000"/>
                </a:solidFill>
                <a:latin typeface="Times New Roman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360363" algn="l"/>
                <a:tab pos="817563" algn="l"/>
                <a:tab pos="1274763" algn="l"/>
                <a:tab pos="1731963" algn="l"/>
                <a:tab pos="2189163" algn="l"/>
                <a:tab pos="2646363" algn="l"/>
                <a:tab pos="3103563" algn="l"/>
                <a:tab pos="3560763" algn="l"/>
                <a:tab pos="4017963" algn="l"/>
                <a:tab pos="4475163" algn="l"/>
                <a:tab pos="4932363" algn="l"/>
                <a:tab pos="5389563" algn="l"/>
                <a:tab pos="5846763" algn="l"/>
                <a:tab pos="6303963" algn="l"/>
                <a:tab pos="6761163" algn="l"/>
                <a:tab pos="7218363" algn="l"/>
                <a:tab pos="7675563" algn="l"/>
                <a:tab pos="8132763" algn="l"/>
                <a:tab pos="8589963" algn="l"/>
                <a:tab pos="9047163" algn="l"/>
                <a:tab pos="9504363" algn="l"/>
              </a:tabLst>
              <a:defRPr sz="1200">
                <a:solidFill>
                  <a:srgbClr val="000000"/>
                </a:solidFill>
                <a:latin typeface="Times New Roman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360363" algn="l"/>
                <a:tab pos="817563" algn="l"/>
                <a:tab pos="1274763" algn="l"/>
                <a:tab pos="1731963" algn="l"/>
                <a:tab pos="2189163" algn="l"/>
                <a:tab pos="2646363" algn="l"/>
                <a:tab pos="3103563" algn="l"/>
                <a:tab pos="3560763" algn="l"/>
                <a:tab pos="4017963" algn="l"/>
                <a:tab pos="4475163" algn="l"/>
                <a:tab pos="4932363" algn="l"/>
                <a:tab pos="5389563" algn="l"/>
                <a:tab pos="5846763" algn="l"/>
                <a:tab pos="6303963" algn="l"/>
                <a:tab pos="6761163" algn="l"/>
                <a:tab pos="7218363" algn="l"/>
                <a:tab pos="7675563" algn="l"/>
                <a:tab pos="8132763" algn="l"/>
                <a:tab pos="8589963" algn="l"/>
                <a:tab pos="9047163" algn="l"/>
                <a:tab pos="9504363" algn="l"/>
              </a:tabLst>
              <a:defRPr sz="1200">
                <a:solidFill>
                  <a:srgbClr val="000000"/>
                </a:solidFill>
                <a:latin typeface="Times New Roman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360363" algn="l"/>
                <a:tab pos="817563" algn="l"/>
                <a:tab pos="1274763" algn="l"/>
                <a:tab pos="1731963" algn="l"/>
                <a:tab pos="2189163" algn="l"/>
                <a:tab pos="2646363" algn="l"/>
                <a:tab pos="3103563" algn="l"/>
                <a:tab pos="3560763" algn="l"/>
                <a:tab pos="4017963" algn="l"/>
                <a:tab pos="4475163" algn="l"/>
                <a:tab pos="4932363" algn="l"/>
                <a:tab pos="5389563" algn="l"/>
                <a:tab pos="5846763" algn="l"/>
                <a:tab pos="6303963" algn="l"/>
                <a:tab pos="6761163" algn="l"/>
                <a:tab pos="7218363" algn="l"/>
                <a:tab pos="7675563" algn="l"/>
                <a:tab pos="8132763" algn="l"/>
                <a:tab pos="8589963" algn="l"/>
                <a:tab pos="9047163" algn="l"/>
                <a:tab pos="9504363" algn="l"/>
              </a:tabLst>
              <a:defRPr sz="1200">
                <a:solidFill>
                  <a:srgbClr val="000000"/>
                </a:solidFill>
                <a:latin typeface="Times New Roman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360363" algn="l"/>
                <a:tab pos="817563" algn="l"/>
                <a:tab pos="1274763" algn="l"/>
                <a:tab pos="1731963" algn="l"/>
                <a:tab pos="2189163" algn="l"/>
                <a:tab pos="2646363" algn="l"/>
                <a:tab pos="3103563" algn="l"/>
                <a:tab pos="3560763" algn="l"/>
                <a:tab pos="4017963" algn="l"/>
                <a:tab pos="4475163" algn="l"/>
                <a:tab pos="4932363" algn="l"/>
                <a:tab pos="5389563" algn="l"/>
                <a:tab pos="5846763" algn="l"/>
                <a:tab pos="6303963" algn="l"/>
                <a:tab pos="6761163" algn="l"/>
                <a:tab pos="7218363" algn="l"/>
                <a:tab pos="7675563" algn="l"/>
                <a:tab pos="8132763" algn="l"/>
                <a:tab pos="8589963" algn="l"/>
                <a:tab pos="9047163" algn="l"/>
                <a:tab pos="9504363" algn="l"/>
              </a:tabLst>
              <a:defRPr sz="1200">
                <a:solidFill>
                  <a:srgbClr val="000000"/>
                </a:solidFill>
                <a:latin typeface="Times New Roman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360363" algn="l"/>
                <a:tab pos="817563" algn="l"/>
                <a:tab pos="1274763" algn="l"/>
                <a:tab pos="1731963" algn="l"/>
                <a:tab pos="2189163" algn="l"/>
                <a:tab pos="2646363" algn="l"/>
                <a:tab pos="3103563" algn="l"/>
                <a:tab pos="3560763" algn="l"/>
                <a:tab pos="4017963" algn="l"/>
                <a:tab pos="4475163" algn="l"/>
                <a:tab pos="4932363" algn="l"/>
                <a:tab pos="5389563" algn="l"/>
                <a:tab pos="5846763" algn="l"/>
                <a:tab pos="6303963" algn="l"/>
                <a:tab pos="6761163" algn="l"/>
                <a:tab pos="7218363" algn="l"/>
                <a:tab pos="7675563" algn="l"/>
                <a:tab pos="8132763" algn="l"/>
                <a:tab pos="8589963" algn="l"/>
                <a:tab pos="9047163" algn="l"/>
                <a:tab pos="9504363" algn="l"/>
              </a:tabLst>
              <a:defRPr sz="1200">
                <a:solidFill>
                  <a:srgbClr val="000000"/>
                </a:solidFill>
                <a:latin typeface="Times New Roman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0B73F833-C344-2644-8309-48DF524FD855}" type="slidenum">
              <a:rPr lang="en-US" altLang="en-US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1</a:t>
            </a:fld>
            <a:endParaRPr lang="en-US" altLang="en-US"/>
          </a:p>
        </p:txBody>
      </p:sp>
      <p:sp>
        <p:nvSpPr>
          <p:cNvPr id="59393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393700" y="695325"/>
            <a:ext cx="6135688" cy="3452813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59394" name="Text Box 2"/>
          <p:cNvSpPr txBox="1">
            <a:spLocks noChangeArrowheads="1"/>
          </p:cNvSpPr>
          <p:nvPr/>
        </p:nvSpPr>
        <p:spPr bwMode="auto">
          <a:xfrm>
            <a:off x="695325" y="4403725"/>
            <a:ext cx="5532438" cy="414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en-US"/>
          </a:p>
        </p:txBody>
      </p:sp>
      <p:sp>
        <p:nvSpPr>
          <p:cNvPr id="59395" name="Text Box 3"/>
          <p:cNvSpPr txBox="1">
            <a:spLocks noChangeArrowheads="1"/>
          </p:cNvSpPr>
          <p:nvPr/>
        </p:nvSpPr>
        <p:spPr bwMode="auto">
          <a:xfrm>
            <a:off x="3933825" y="8807450"/>
            <a:ext cx="2987675" cy="439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360" tIns="47160" rIns="90360" bIns="47160" anchor="b"/>
          <a:lstStyle>
            <a:lvl1pPr marL="360363" indent="-319088"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360363" algn="l"/>
                <a:tab pos="817563" algn="l"/>
                <a:tab pos="1274763" algn="l"/>
                <a:tab pos="1731963" algn="l"/>
                <a:tab pos="2189163" algn="l"/>
                <a:tab pos="2646363" algn="l"/>
                <a:tab pos="3103563" algn="l"/>
                <a:tab pos="3560763" algn="l"/>
                <a:tab pos="4017963" algn="l"/>
                <a:tab pos="4475163" algn="l"/>
                <a:tab pos="4932363" algn="l"/>
                <a:tab pos="5389563" algn="l"/>
                <a:tab pos="5846763" algn="l"/>
                <a:tab pos="6303963" algn="l"/>
                <a:tab pos="6761163" algn="l"/>
                <a:tab pos="7218363" algn="l"/>
                <a:tab pos="7675563" algn="l"/>
                <a:tab pos="8132763" algn="l"/>
                <a:tab pos="8589963" algn="l"/>
                <a:tab pos="9047163" algn="l"/>
                <a:tab pos="9504363" algn="l"/>
              </a:tabLst>
              <a:defRPr sz="1200">
                <a:solidFill>
                  <a:srgbClr val="000000"/>
                </a:solidFill>
                <a:latin typeface="Times New Roman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360363" algn="l"/>
                <a:tab pos="817563" algn="l"/>
                <a:tab pos="1274763" algn="l"/>
                <a:tab pos="1731963" algn="l"/>
                <a:tab pos="2189163" algn="l"/>
                <a:tab pos="2646363" algn="l"/>
                <a:tab pos="3103563" algn="l"/>
                <a:tab pos="3560763" algn="l"/>
                <a:tab pos="4017963" algn="l"/>
                <a:tab pos="4475163" algn="l"/>
                <a:tab pos="4932363" algn="l"/>
                <a:tab pos="5389563" algn="l"/>
                <a:tab pos="5846763" algn="l"/>
                <a:tab pos="6303963" algn="l"/>
                <a:tab pos="6761163" algn="l"/>
                <a:tab pos="7218363" algn="l"/>
                <a:tab pos="7675563" algn="l"/>
                <a:tab pos="8132763" algn="l"/>
                <a:tab pos="8589963" algn="l"/>
                <a:tab pos="9047163" algn="l"/>
                <a:tab pos="9504363" algn="l"/>
              </a:tabLst>
              <a:defRPr sz="1200">
                <a:solidFill>
                  <a:srgbClr val="000000"/>
                </a:solidFill>
                <a:latin typeface="Times New Roman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360363" algn="l"/>
                <a:tab pos="817563" algn="l"/>
                <a:tab pos="1274763" algn="l"/>
                <a:tab pos="1731963" algn="l"/>
                <a:tab pos="2189163" algn="l"/>
                <a:tab pos="2646363" algn="l"/>
                <a:tab pos="3103563" algn="l"/>
                <a:tab pos="3560763" algn="l"/>
                <a:tab pos="4017963" algn="l"/>
                <a:tab pos="4475163" algn="l"/>
                <a:tab pos="4932363" algn="l"/>
                <a:tab pos="5389563" algn="l"/>
                <a:tab pos="5846763" algn="l"/>
                <a:tab pos="6303963" algn="l"/>
                <a:tab pos="6761163" algn="l"/>
                <a:tab pos="7218363" algn="l"/>
                <a:tab pos="7675563" algn="l"/>
                <a:tab pos="8132763" algn="l"/>
                <a:tab pos="8589963" algn="l"/>
                <a:tab pos="9047163" algn="l"/>
                <a:tab pos="9504363" algn="l"/>
              </a:tabLst>
              <a:defRPr sz="1200">
                <a:solidFill>
                  <a:srgbClr val="000000"/>
                </a:solidFill>
                <a:latin typeface="Times New Roman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360363" algn="l"/>
                <a:tab pos="817563" algn="l"/>
                <a:tab pos="1274763" algn="l"/>
                <a:tab pos="1731963" algn="l"/>
                <a:tab pos="2189163" algn="l"/>
                <a:tab pos="2646363" algn="l"/>
                <a:tab pos="3103563" algn="l"/>
                <a:tab pos="3560763" algn="l"/>
                <a:tab pos="4017963" algn="l"/>
                <a:tab pos="4475163" algn="l"/>
                <a:tab pos="4932363" algn="l"/>
                <a:tab pos="5389563" algn="l"/>
                <a:tab pos="5846763" algn="l"/>
                <a:tab pos="6303963" algn="l"/>
                <a:tab pos="6761163" algn="l"/>
                <a:tab pos="7218363" algn="l"/>
                <a:tab pos="7675563" algn="l"/>
                <a:tab pos="8132763" algn="l"/>
                <a:tab pos="8589963" algn="l"/>
                <a:tab pos="9047163" algn="l"/>
                <a:tab pos="9504363" algn="l"/>
              </a:tabLst>
              <a:defRPr sz="1200">
                <a:solidFill>
                  <a:srgbClr val="000000"/>
                </a:solidFill>
                <a:latin typeface="Times New Roman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360363" algn="l"/>
                <a:tab pos="817563" algn="l"/>
                <a:tab pos="1274763" algn="l"/>
                <a:tab pos="1731963" algn="l"/>
                <a:tab pos="2189163" algn="l"/>
                <a:tab pos="2646363" algn="l"/>
                <a:tab pos="3103563" algn="l"/>
                <a:tab pos="3560763" algn="l"/>
                <a:tab pos="4017963" algn="l"/>
                <a:tab pos="4475163" algn="l"/>
                <a:tab pos="4932363" algn="l"/>
                <a:tab pos="5389563" algn="l"/>
                <a:tab pos="5846763" algn="l"/>
                <a:tab pos="6303963" algn="l"/>
                <a:tab pos="6761163" algn="l"/>
                <a:tab pos="7218363" algn="l"/>
                <a:tab pos="7675563" algn="l"/>
                <a:tab pos="8132763" algn="l"/>
                <a:tab pos="8589963" algn="l"/>
                <a:tab pos="9047163" algn="l"/>
                <a:tab pos="9504363" algn="l"/>
              </a:tabLst>
              <a:defRPr sz="1200">
                <a:solidFill>
                  <a:srgbClr val="000000"/>
                </a:solidFill>
                <a:latin typeface="Times New Roman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360363" algn="l"/>
                <a:tab pos="817563" algn="l"/>
                <a:tab pos="1274763" algn="l"/>
                <a:tab pos="1731963" algn="l"/>
                <a:tab pos="2189163" algn="l"/>
                <a:tab pos="2646363" algn="l"/>
                <a:tab pos="3103563" algn="l"/>
                <a:tab pos="3560763" algn="l"/>
                <a:tab pos="4017963" algn="l"/>
                <a:tab pos="4475163" algn="l"/>
                <a:tab pos="4932363" algn="l"/>
                <a:tab pos="5389563" algn="l"/>
                <a:tab pos="5846763" algn="l"/>
                <a:tab pos="6303963" algn="l"/>
                <a:tab pos="6761163" algn="l"/>
                <a:tab pos="7218363" algn="l"/>
                <a:tab pos="7675563" algn="l"/>
                <a:tab pos="8132763" algn="l"/>
                <a:tab pos="8589963" algn="l"/>
                <a:tab pos="9047163" algn="l"/>
                <a:tab pos="9504363" algn="l"/>
              </a:tabLst>
              <a:defRPr sz="1200">
                <a:solidFill>
                  <a:srgbClr val="000000"/>
                </a:solidFill>
                <a:latin typeface="Times New Roman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360363" algn="l"/>
                <a:tab pos="817563" algn="l"/>
                <a:tab pos="1274763" algn="l"/>
                <a:tab pos="1731963" algn="l"/>
                <a:tab pos="2189163" algn="l"/>
                <a:tab pos="2646363" algn="l"/>
                <a:tab pos="3103563" algn="l"/>
                <a:tab pos="3560763" algn="l"/>
                <a:tab pos="4017963" algn="l"/>
                <a:tab pos="4475163" algn="l"/>
                <a:tab pos="4932363" algn="l"/>
                <a:tab pos="5389563" algn="l"/>
                <a:tab pos="5846763" algn="l"/>
                <a:tab pos="6303963" algn="l"/>
                <a:tab pos="6761163" algn="l"/>
                <a:tab pos="7218363" algn="l"/>
                <a:tab pos="7675563" algn="l"/>
                <a:tab pos="8132763" algn="l"/>
                <a:tab pos="8589963" algn="l"/>
                <a:tab pos="9047163" algn="l"/>
                <a:tab pos="9504363" algn="l"/>
              </a:tabLst>
              <a:defRPr sz="1200">
                <a:solidFill>
                  <a:srgbClr val="000000"/>
                </a:solidFill>
                <a:latin typeface="Times New Roman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360363" algn="l"/>
                <a:tab pos="817563" algn="l"/>
                <a:tab pos="1274763" algn="l"/>
                <a:tab pos="1731963" algn="l"/>
                <a:tab pos="2189163" algn="l"/>
                <a:tab pos="2646363" algn="l"/>
                <a:tab pos="3103563" algn="l"/>
                <a:tab pos="3560763" algn="l"/>
                <a:tab pos="4017963" algn="l"/>
                <a:tab pos="4475163" algn="l"/>
                <a:tab pos="4932363" algn="l"/>
                <a:tab pos="5389563" algn="l"/>
                <a:tab pos="5846763" algn="l"/>
                <a:tab pos="6303963" algn="l"/>
                <a:tab pos="6761163" algn="l"/>
                <a:tab pos="7218363" algn="l"/>
                <a:tab pos="7675563" algn="l"/>
                <a:tab pos="8132763" algn="l"/>
                <a:tab pos="8589963" algn="l"/>
                <a:tab pos="9047163" algn="l"/>
                <a:tab pos="9504363" algn="l"/>
              </a:tabLst>
              <a:defRPr sz="1200">
                <a:solidFill>
                  <a:srgbClr val="000000"/>
                </a:solidFill>
                <a:latin typeface="Times New Roman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360363" algn="l"/>
                <a:tab pos="817563" algn="l"/>
                <a:tab pos="1274763" algn="l"/>
                <a:tab pos="1731963" algn="l"/>
                <a:tab pos="2189163" algn="l"/>
                <a:tab pos="2646363" algn="l"/>
                <a:tab pos="3103563" algn="l"/>
                <a:tab pos="3560763" algn="l"/>
                <a:tab pos="4017963" algn="l"/>
                <a:tab pos="4475163" algn="l"/>
                <a:tab pos="4932363" algn="l"/>
                <a:tab pos="5389563" algn="l"/>
                <a:tab pos="5846763" algn="l"/>
                <a:tab pos="6303963" algn="l"/>
                <a:tab pos="6761163" algn="l"/>
                <a:tab pos="7218363" algn="l"/>
                <a:tab pos="7675563" algn="l"/>
                <a:tab pos="8132763" algn="l"/>
                <a:tab pos="8589963" algn="l"/>
                <a:tab pos="9047163" algn="l"/>
                <a:tab pos="9504363" algn="l"/>
              </a:tabLst>
              <a:defRPr sz="1200">
                <a:solidFill>
                  <a:srgbClr val="000000"/>
                </a:solidFill>
                <a:latin typeface="Times New Roman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Pct val="45000"/>
              <a:buFontTx/>
              <a:buNone/>
            </a:pPr>
            <a:fld id="{E543EF11-E867-C545-BC7D-86FC90ADB28E}" type="slidenum">
              <a:rPr lang="en-US" altLang="en-US">
                <a:solidFill>
                  <a:srgbClr val="FFFFFF"/>
                </a:solidFill>
                <a:latin typeface="Arial" charset="0"/>
              </a:rPr>
              <a:pPr algn="r" eaLnBrk="1" hangingPunct="1">
                <a:spcBef>
                  <a:spcPct val="0"/>
                </a:spcBef>
                <a:buClrTx/>
                <a:buSzPct val="45000"/>
                <a:buFontTx/>
                <a:buNone/>
              </a:pPr>
              <a:t>1</a:t>
            </a:fld>
            <a:endParaRPr lang="en-US" altLang="en-US">
              <a:solidFill>
                <a:srgbClr val="FFFFFF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64353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8"/>
          <p:cNvSpPr>
            <a:spLocks noGrp="1" noChangeArrowheads="1"/>
          </p:cNvSpPr>
          <p:nvPr>
            <p:ph type="sldNum" sz="quarter"/>
          </p:nvPr>
        </p:nvSpPr>
        <p:spPr/>
        <p:txBody>
          <a:bodyPr/>
          <a:lstStyle>
            <a:lvl1pPr marL="360363" indent="-319088"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360363" algn="l"/>
                <a:tab pos="817563" algn="l"/>
                <a:tab pos="1274763" algn="l"/>
                <a:tab pos="1731963" algn="l"/>
                <a:tab pos="2189163" algn="l"/>
                <a:tab pos="2646363" algn="l"/>
                <a:tab pos="3103563" algn="l"/>
                <a:tab pos="3560763" algn="l"/>
                <a:tab pos="4017963" algn="l"/>
                <a:tab pos="4475163" algn="l"/>
                <a:tab pos="4932363" algn="l"/>
                <a:tab pos="5389563" algn="l"/>
                <a:tab pos="5846763" algn="l"/>
                <a:tab pos="6303963" algn="l"/>
                <a:tab pos="6761163" algn="l"/>
                <a:tab pos="7218363" algn="l"/>
                <a:tab pos="7675563" algn="l"/>
                <a:tab pos="8132763" algn="l"/>
                <a:tab pos="8589963" algn="l"/>
                <a:tab pos="9047163" algn="l"/>
                <a:tab pos="9504363" algn="l"/>
              </a:tabLst>
              <a:defRPr sz="1200">
                <a:solidFill>
                  <a:srgbClr val="000000"/>
                </a:solidFill>
                <a:latin typeface="Times New Roman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360363" algn="l"/>
                <a:tab pos="817563" algn="l"/>
                <a:tab pos="1274763" algn="l"/>
                <a:tab pos="1731963" algn="l"/>
                <a:tab pos="2189163" algn="l"/>
                <a:tab pos="2646363" algn="l"/>
                <a:tab pos="3103563" algn="l"/>
                <a:tab pos="3560763" algn="l"/>
                <a:tab pos="4017963" algn="l"/>
                <a:tab pos="4475163" algn="l"/>
                <a:tab pos="4932363" algn="l"/>
                <a:tab pos="5389563" algn="l"/>
                <a:tab pos="5846763" algn="l"/>
                <a:tab pos="6303963" algn="l"/>
                <a:tab pos="6761163" algn="l"/>
                <a:tab pos="7218363" algn="l"/>
                <a:tab pos="7675563" algn="l"/>
                <a:tab pos="8132763" algn="l"/>
                <a:tab pos="8589963" algn="l"/>
                <a:tab pos="9047163" algn="l"/>
                <a:tab pos="9504363" algn="l"/>
              </a:tabLst>
              <a:defRPr sz="1200">
                <a:solidFill>
                  <a:srgbClr val="000000"/>
                </a:solidFill>
                <a:latin typeface="Times New Roman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360363" algn="l"/>
                <a:tab pos="817563" algn="l"/>
                <a:tab pos="1274763" algn="l"/>
                <a:tab pos="1731963" algn="l"/>
                <a:tab pos="2189163" algn="l"/>
                <a:tab pos="2646363" algn="l"/>
                <a:tab pos="3103563" algn="l"/>
                <a:tab pos="3560763" algn="l"/>
                <a:tab pos="4017963" algn="l"/>
                <a:tab pos="4475163" algn="l"/>
                <a:tab pos="4932363" algn="l"/>
                <a:tab pos="5389563" algn="l"/>
                <a:tab pos="5846763" algn="l"/>
                <a:tab pos="6303963" algn="l"/>
                <a:tab pos="6761163" algn="l"/>
                <a:tab pos="7218363" algn="l"/>
                <a:tab pos="7675563" algn="l"/>
                <a:tab pos="8132763" algn="l"/>
                <a:tab pos="8589963" algn="l"/>
                <a:tab pos="9047163" algn="l"/>
                <a:tab pos="9504363" algn="l"/>
              </a:tabLst>
              <a:defRPr sz="1200">
                <a:solidFill>
                  <a:srgbClr val="000000"/>
                </a:solidFill>
                <a:latin typeface="Times New Roman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360363" algn="l"/>
                <a:tab pos="817563" algn="l"/>
                <a:tab pos="1274763" algn="l"/>
                <a:tab pos="1731963" algn="l"/>
                <a:tab pos="2189163" algn="l"/>
                <a:tab pos="2646363" algn="l"/>
                <a:tab pos="3103563" algn="l"/>
                <a:tab pos="3560763" algn="l"/>
                <a:tab pos="4017963" algn="l"/>
                <a:tab pos="4475163" algn="l"/>
                <a:tab pos="4932363" algn="l"/>
                <a:tab pos="5389563" algn="l"/>
                <a:tab pos="5846763" algn="l"/>
                <a:tab pos="6303963" algn="l"/>
                <a:tab pos="6761163" algn="l"/>
                <a:tab pos="7218363" algn="l"/>
                <a:tab pos="7675563" algn="l"/>
                <a:tab pos="8132763" algn="l"/>
                <a:tab pos="8589963" algn="l"/>
                <a:tab pos="9047163" algn="l"/>
                <a:tab pos="9504363" algn="l"/>
              </a:tabLst>
              <a:defRPr sz="1200">
                <a:solidFill>
                  <a:srgbClr val="000000"/>
                </a:solidFill>
                <a:latin typeface="Times New Roman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360363" algn="l"/>
                <a:tab pos="817563" algn="l"/>
                <a:tab pos="1274763" algn="l"/>
                <a:tab pos="1731963" algn="l"/>
                <a:tab pos="2189163" algn="l"/>
                <a:tab pos="2646363" algn="l"/>
                <a:tab pos="3103563" algn="l"/>
                <a:tab pos="3560763" algn="l"/>
                <a:tab pos="4017963" algn="l"/>
                <a:tab pos="4475163" algn="l"/>
                <a:tab pos="4932363" algn="l"/>
                <a:tab pos="5389563" algn="l"/>
                <a:tab pos="5846763" algn="l"/>
                <a:tab pos="6303963" algn="l"/>
                <a:tab pos="6761163" algn="l"/>
                <a:tab pos="7218363" algn="l"/>
                <a:tab pos="7675563" algn="l"/>
                <a:tab pos="8132763" algn="l"/>
                <a:tab pos="8589963" algn="l"/>
                <a:tab pos="9047163" algn="l"/>
                <a:tab pos="9504363" algn="l"/>
              </a:tabLst>
              <a:defRPr sz="1200">
                <a:solidFill>
                  <a:srgbClr val="000000"/>
                </a:solidFill>
                <a:latin typeface="Times New Roman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360363" algn="l"/>
                <a:tab pos="817563" algn="l"/>
                <a:tab pos="1274763" algn="l"/>
                <a:tab pos="1731963" algn="l"/>
                <a:tab pos="2189163" algn="l"/>
                <a:tab pos="2646363" algn="l"/>
                <a:tab pos="3103563" algn="l"/>
                <a:tab pos="3560763" algn="l"/>
                <a:tab pos="4017963" algn="l"/>
                <a:tab pos="4475163" algn="l"/>
                <a:tab pos="4932363" algn="l"/>
                <a:tab pos="5389563" algn="l"/>
                <a:tab pos="5846763" algn="l"/>
                <a:tab pos="6303963" algn="l"/>
                <a:tab pos="6761163" algn="l"/>
                <a:tab pos="7218363" algn="l"/>
                <a:tab pos="7675563" algn="l"/>
                <a:tab pos="8132763" algn="l"/>
                <a:tab pos="8589963" algn="l"/>
                <a:tab pos="9047163" algn="l"/>
                <a:tab pos="9504363" algn="l"/>
              </a:tabLst>
              <a:defRPr sz="1200">
                <a:solidFill>
                  <a:srgbClr val="000000"/>
                </a:solidFill>
                <a:latin typeface="Times New Roman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360363" algn="l"/>
                <a:tab pos="817563" algn="l"/>
                <a:tab pos="1274763" algn="l"/>
                <a:tab pos="1731963" algn="l"/>
                <a:tab pos="2189163" algn="l"/>
                <a:tab pos="2646363" algn="l"/>
                <a:tab pos="3103563" algn="l"/>
                <a:tab pos="3560763" algn="l"/>
                <a:tab pos="4017963" algn="l"/>
                <a:tab pos="4475163" algn="l"/>
                <a:tab pos="4932363" algn="l"/>
                <a:tab pos="5389563" algn="l"/>
                <a:tab pos="5846763" algn="l"/>
                <a:tab pos="6303963" algn="l"/>
                <a:tab pos="6761163" algn="l"/>
                <a:tab pos="7218363" algn="l"/>
                <a:tab pos="7675563" algn="l"/>
                <a:tab pos="8132763" algn="l"/>
                <a:tab pos="8589963" algn="l"/>
                <a:tab pos="9047163" algn="l"/>
                <a:tab pos="9504363" algn="l"/>
              </a:tabLst>
              <a:defRPr sz="1200">
                <a:solidFill>
                  <a:srgbClr val="000000"/>
                </a:solidFill>
                <a:latin typeface="Times New Roman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360363" algn="l"/>
                <a:tab pos="817563" algn="l"/>
                <a:tab pos="1274763" algn="l"/>
                <a:tab pos="1731963" algn="l"/>
                <a:tab pos="2189163" algn="l"/>
                <a:tab pos="2646363" algn="l"/>
                <a:tab pos="3103563" algn="l"/>
                <a:tab pos="3560763" algn="l"/>
                <a:tab pos="4017963" algn="l"/>
                <a:tab pos="4475163" algn="l"/>
                <a:tab pos="4932363" algn="l"/>
                <a:tab pos="5389563" algn="l"/>
                <a:tab pos="5846763" algn="l"/>
                <a:tab pos="6303963" algn="l"/>
                <a:tab pos="6761163" algn="l"/>
                <a:tab pos="7218363" algn="l"/>
                <a:tab pos="7675563" algn="l"/>
                <a:tab pos="8132763" algn="l"/>
                <a:tab pos="8589963" algn="l"/>
                <a:tab pos="9047163" algn="l"/>
                <a:tab pos="9504363" algn="l"/>
              </a:tabLst>
              <a:defRPr sz="1200">
                <a:solidFill>
                  <a:srgbClr val="000000"/>
                </a:solidFill>
                <a:latin typeface="Times New Roman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360363" algn="l"/>
                <a:tab pos="817563" algn="l"/>
                <a:tab pos="1274763" algn="l"/>
                <a:tab pos="1731963" algn="l"/>
                <a:tab pos="2189163" algn="l"/>
                <a:tab pos="2646363" algn="l"/>
                <a:tab pos="3103563" algn="l"/>
                <a:tab pos="3560763" algn="l"/>
                <a:tab pos="4017963" algn="l"/>
                <a:tab pos="4475163" algn="l"/>
                <a:tab pos="4932363" algn="l"/>
                <a:tab pos="5389563" algn="l"/>
                <a:tab pos="5846763" algn="l"/>
                <a:tab pos="6303963" algn="l"/>
                <a:tab pos="6761163" algn="l"/>
                <a:tab pos="7218363" algn="l"/>
                <a:tab pos="7675563" algn="l"/>
                <a:tab pos="8132763" algn="l"/>
                <a:tab pos="8589963" algn="l"/>
                <a:tab pos="9047163" algn="l"/>
                <a:tab pos="9504363" algn="l"/>
              </a:tabLst>
              <a:defRPr sz="1200">
                <a:solidFill>
                  <a:srgbClr val="000000"/>
                </a:solidFill>
                <a:latin typeface="Times New Roman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0B73F833-C344-2644-8309-48DF524FD855}" type="slidenum">
              <a:rPr lang="en-US" altLang="en-US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7</a:t>
            </a:fld>
            <a:endParaRPr lang="en-US" altLang="en-US"/>
          </a:p>
        </p:txBody>
      </p:sp>
      <p:sp>
        <p:nvSpPr>
          <p:cNvPr id="59393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393700" y="695325"/>
            <a:ext cx="6135688" cy="3452813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59394" name="Text Box 2"/>
          <p:cNvSpPr txBox="1">
            <a:spLocks noChangeArrowheads="1"/>
          </p:cNvSpPr>
          <p:nvPr/>
        </p:nvSpPr>
        <p:spPr bwMode="auto">
          <a:xfrm>
            <a:off x="695325" y="4403725"/>
            <a:ext cx="5532438" cy="414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en-US"/>
          </a:p>
        </p:txBody>
      </p:sp>
      <p:sp>
        <p:nvSpPr>
          <p:cNvPr id="59395" name="Text Box 3"/>
          <p:cNvSpPr txBox="1">
            <a:spLocks noChangeArrowheads="1"/>
          </p:cNvSpPr>
          <p:nvPr/>
        </p:nvSpPr>
        <p:spPr bwMode="auto">
          <a:xfrm>
            <a:off x="3933825" y="8807450"/>
            <a:ext cx="2987675" cy="439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360" tIns="47160" rIns="90360" bIns="47160" anchor="b"/>
          <a:lstStyle>
            <a:lvl1pPr marL="360363" indent="-319088"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360363" algn="l"/>
                <a:tab pos="817563" algn="l"/>
                <a:tab pos="1274763" algn="l"/>
                <a:tab pos="1731963" algn="l"/>
                <a:tab pos="2189163" algn="l"/>
                <a:tab pos="2646363" algn="l"/>
                <a:tab pos="3103563" algn="l"/>
                <a:tab pos="3560763" algn="l"/>
                <a:tab pos="4017963" algn="l"/>
                <a:tab pos="4475163" algn="l"/>
                <a:tab pos="4932363" algn="l"/>
                <a:tab pos="5389563" algn="l"/>
                <a:tab pos="5846763" algn="l"/>
                <a:tab pos="6303963" algn="l"/>
                <a:tab pos="6761163" algn="l"/>
                <a:tab pos="7218363" algn="l"/>
                <a:tab pos="7675563" algn="l"/>
                <a:tab pos="8132763" algn="l"/>
                <a:tab pos="8589963" algn="l"/>
                <a:tab pos="9047163" algn="l"/>
                <a:tab pos="9504363" algn="l"/>
              </a:tabLst>
              <a:defRPr sz="1200">
                <a:solidFill>
                  <a:srgbClr val="000000"/>
                </a:solidFill>
                <a:latin typeface="Times New Roman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360363" algn="l"/>
                <a:tab pos="817563" algn="l"/>
                <a:tab pos="1274763" algn="l"/>
                <a:tab pos="1731963" algn="l"/>
                <a:tab pos="2189163" algn="l"/>
                <a:tab pos="2646363" algn="l"/>
                <a:tab pos="3103563" algn="l"/>
                <a:tab pos="3560763" algn="l"/>
                <a:tab pos="4017963" algn="l"/>
                <a:tab pos="4475163" algn="l"/>
                <a:tab pos="4932363" algn="l"/>
                <a:tab pos="5389563" algn="l"/>
                <a:tab pos="5846763" algn="l"/>
                <a:tab pos="6303963" algn="l"/>
                <a:tab pos="6761163" algn="l"/>
                <a:tab pos="7218363" algn="l"/>
                <a:tab pos="7675563" algn="l"/>
                <a:tab pos="8132763" algn="l"/>
                <a:tab pos="8589963" algn="l"/>
                <a:tab pos="9047163" algn="l"/>
                <a:tab pos="9504363" algn="l"/>
              </a:tabLst>
              <a:defRPr sz="1200">
                <a:solidFill>
                  <a:srgbClr val="000000"/>
                </a:solidFill>
                <a:latin typeface="Times New Roman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360363" algn="l"/>
                <a:tab pos="817563" algn="l"/>
                <a:tab pos="1274763" algn="l"/>
                <a:tab pos="1731963" algn="l"/>
                <a:tab pos="2189163" algn="l"/>
                <a:tab pos="2646363" algn="l"/>
                <a:tab pos="3103563" algn="l"/>
                <a:tab pos="3560763" algn="l"/>
                <a:tab pos="4017963" algn="l"/>
                <a:tab pos="4475163" algn="l"/>
                <a:tab pos="4932363" algn="l"/>
                <a:tab pos="5389563" algn="l"/>
                <a:tab pos="5846763" algn="l"/>
                <a:tab pos="6303963" algn="l"/>
                <a:tab pos="6761163" algn="l"/>
                <a:tab pos="7218363" algn="l"/>
                <a:tab pos="7675563" algn="l"/>
                <a:tab pos="8132763" algn="l"/>
                <a:tab pos="8589963" algn="l"/>
                <a:tab pos="9047163" algn="l"/>
                <a:tab pos="9504363" algn="l"/>
              </a:tabLst>
              <a:defRPr sz="1200">
                <a:solidFill>
                  <a:srgbClr val="000000"/>
                </a:solidFill>
                <a:latin typeface="Times New Roman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360363" algn="l"/>
                <a:tab pos="817563" algn="l"/>
                <a:tab pos="1274763" algn="l"/>
                <a:tab pos="1731963" algn="l"/>
                <a:tab pos="2189163" algn="l"/>
                <a:tab pos="2646363" algn="l"/>
                <a:tab pos="3103563" algn="l"/>
                <a:tab pos="3560763" algn="l"/>
                <a:tab pos="4017963" algn="l"/>
                <a:tab pos="4475163" algn="l"/>
                <a:tab pos="4932363" algn="l"/>
                <a:tab pos="5389563" algn="l"/>
                <a:tab pos="5846763" algn="l"/>
                <a:tab pos="6303963" algn="l"/>
                <a:tab pos="6761163" algn="l"/>
                <a:tab pos="7218363" algn="l"/>
                <a:tab pos="7675563" algn="l"/>
                <a:tab pos="8132763" algn="l"/>
                <a:tab pos="8589963" algn="l"/>
                <a:tab pos="9047163" algn="l"/>
                <a:tab pos="9504363" algn="l"/>
              </a:tabLst>
              <a:defRPr sz="1200">
                <a:solidFill>
                  <a:srgbClr val="000000"/>
                </a:solidFill>
                <a:latin typeface="Times New Roman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360363" algn="l"/>
                <a:tab pos="817563" algn="l"/>
                <a:tab pos="1274763" algn="l"/>
                <a:tab pos="1731963" algn="l"/>
                <a:tab pos="2189163" algn="l"/>
                <a:tab pos="2646363" algn="l"/>
                <a:tab pos="3103563" algn="l"/>
                <a:tab pos="3560763" algn="l"/>
                <a:tab pos="4017963" algn="l"/>
                <a:tab pos="4475163" algn="l"/>
                <a:tab pos="4932363" algn="l"/>
                <a:tab pos="5389563" algn="l"/>
                <a:tab pos="5846763" algn="l"/>
                <a:tab pos="6303963" algn="l"/>
                <a:tab pos="6761163" algn="l"/>
                <a:tab pos="7218363" algn="l"/>
                <a:tab pos="7675563" algn="l"/>
                <a:tab pos="8132763" algn="l"/>
                <a:tab pos="8589963" algn="l"/>
                <a:tab pos="9047163" algn="l"/>
                <a:tab pos="9504363" algn="l"/>
              </a:tabLst>
              <a:defRPr sz="1200">
                <a:solidFill>
                  <a:srgbClr val="000000"/>
                </a:solidFill>
                <a:latin typeface="Times New Roman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360363" algn="l"/>
                <a:tab pos="817563" algn="l"/>
                <a:tab pos="1274763" algn="l"/>
                <a:tab pos="1731963" algn="l"/>
                <a:tab pos="2189163" algn="l"/>
                <a:tab pos="2646363" algn="l"/>
                <a:tab pos="3103563" algn="l"/>
                <a:tab pos="3560763" algn="l"/>
                <a:tab pos="4017963" algn="l"/>
                <a:tab pos="4475163" algn="l"/>
                <a:tab pos="4932363" algn="l"/>
                <a:tab pos="5389563" algn="l"/>
                <a:tab pos="5846763" algn="l"/>
                <a:tab pos="6303963" algn="l"/>
                <a:tab pos="6761163" algn="l"/>
                <a:tab pos="7218363" algn="l"/>
                <a:tab pos="7675563" algn="l"/>
                <a:tab pos="8132763" algn="l"/>
                <a:tab pos="8589963" algn="l"/>
                <a:tab pos="9047163" algn="l"/>
                <a:tab pos="9504363" algn="l"/>
              </a:tabLst>
              <a:defRPr sz="1200">
                <a:solidFill>
                  <a:srgbClr val="000000"/>
                </a:solidFill>
                <a:latin typeface="Times New Roman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360363" algn="l"/>
                <a:tab pos="817563" algn="l"/>
                <a:tab pos="1274763" algn="l"/>
                <a:tab pos="1731963" algn="l"/>
                <a:tab pos="2189163" algn="l"/>
                <a:tab pos="2646363" algn="l"/>
                <a:tab pos="3103563" algn="l"/>
                <a:tab pos="3560763" algn="l"/>
                <a:tab pos="4017963" algn="l"/>
                <a:tab pos="4475163" algn="l"/>
                <a:tab pos="4932363" algn="l"/>
                <a:tab pos="5389563" algn="l"/>
                <a:tab pos="5846763" algn="l"/>
                <a:tab pos="6303963" algn="l"/>
                <a:tab pos="6761163" algn="l"/>
                <a:tab pos="7218363" algn="l"/>
                <a:tab pos="7675563" algn="l"/>
                <a:tab pos="8132763" algn="l"/>
                <a:tab pos="8589963" algn="l"/>
                <a:tab pos="9047163" algn="l"/>
                <a:tab pos="9504363" algn="l"/>
              </a:tabLst>
              <a:defRPr sz="1200">
                <a:solidFill>
                  <a:srgbClr val="000000"/>
                </a:solidFill>
                <a:latin typeface="Times New Roman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360363" algn="l"/>
                <a:tab pos="817563" algn="l"/>
                <a:tab pos="1274763" algn="l"/>
                <a:tab pos="1731963" algn="l"/>
                <a:tab pos="2189163" algn="l"/>
                <a:tab pos="2646363" algn="l"/>
                <a:tab pos="3103563" algn="l"/>
                <a:tab pos="3560763" algn="l"/>
                <a:tab pos="4017963" algn="l"/>
                <a:tab pos="4475163" algn="l"/>
                <a:tab pos="4932363" algn="l"/>
                <a:tab pos="5389563" algn="l"/>
                <a:tab pos="5846763" algn="l"/>
                <a:tab pos="6303963" algn="l"/>
                <a:tab pos="6761163" algn="l"/>
                <a:tab pos="7218363" algn="l"/>
                <a:tab pos="7675563" algn="l"/>
                <a:tab pos="8132763" algn="l"/>
                <a:tab pos="8589963" algn="l"/>
                <a:tab pos="9047163" algn="l"/>
                <a:tab pos="9504363" algn="l"/>
              </a:tabLst>
              <a:defRPr sz="1200">
                <a:solidFill>
                  <a:srgbClr val="000000"/>
                </a:solidFill>
                <a:latin typeface="Times New Roman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360363" algn="l"/>
                <a:tab pos="817563" algn="l"/>
                <a:tab pos="1274763" algn="l"/>
                <a:tab pos="1731963" algn="l"/>
                <a:tab pos="2189163" algn="l"/>
                <a:tab pos="2646363" algn="l"/>
                <a:tab pos="3103563" algn="l"/>
                <a:tab pos="3560763" algn="l"/>
                <a:tab pos="4017963" algn="l"/>
                <a:tab pos="4475163" algn="l"/>
                <a:tab pos="4932363" algn="l"/>
                <a:tab pos="5389563" algn="l"/>
                <a:tab pos="5846763" algn="l"/>
                <a:tab pos="6303963" algn="l"/>
                <a:tab pos="6761163" algn="l"/>
                <a:tab pos="7218363" algn="l"/>
                <a:tab pos="7675563" algn="l"/>
                <a:tab pos="8132763" algn="l"/>
                <a:tab pos="8589963" algn="l"/>
                <a:tab pos="9047163" algn="l"/>
                <a:tab pos="9504363" algn="l"/>
              </a:tabLst>
              <a:defRPr sz="1200">
                <a:solidFill>
                  <a:srgbClr val="000000"/>
                </a:solidFill>
                <a:latin typeface="Times New Roman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Pct val="45000"/>
              <a:buFontTx/>
              <a:buNone/>
            </a:pPr>
            <a:fld id="{E543EF11-E867-C545-BC7D-86FC90ADB28E}" type="slidenum">
              <a:rPr lang="en-US" altLang="en-US">
                <a:solidFill>
                  <a:srgbClr val="FFFFFF"/>
                </a:solidFill>
                <a:latin typeface="Arial" charset="0"/>
              </a:rPr>
              <a:pPr algn="r" eaLnBrk="1" hangingPunct="1">
                <a:spcBef>
                  <a:spcPct val="0"/>
                </a:spcBef>
                <a:buClrTx/>
                <a:buSzPct val="45000"/>
                <a:buFontTx/>
                <a:buNone/>
              </a:pPr>
              <a:t>7</a:t>
            </a:fld>
            <a:endParaRPr lang="en-US" altLang="en-US">
              <a:solidFill>
                <a:srgbClr val="FFFFFF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76417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 flipV="1">
            <a:off x="7213577" y="3810001"/>
            <a:ext cx="4978425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24" name="Rectangle 23"/>
          <p:cNvSpPr/>
          <p:nvPr/>
        </p:nvSpPr>
        <p:spPr>
          <a:xfrm flipV="1">
            <a:off x="7213601" y="3897010"/>
            <a:ext cx="4978401" cy="192024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25" name="Rectangle 24"/>
          <p:cNvSpPr/>
          <p:nvPr/>
        </p:nvSpPr>
        <p:spPr>
          <a:xfrm flipV="1">
            <a:off x="7213601" y="4115167"/>
            <a:ext cx="4978401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26" name="Rectangle 25"/>
          <p:cNvSpPr/>
          <p:nvPr/>
        </p:nvSpPr>
        <p:spPr>
          <a:xfrm flipV="1">
            <a:off x="7213600" y="4164403"/>
            <a:ext cx="2621280" cy="18288"/>
          </a:xfrm>
          <a:prstGeom prst="rect">
            <a:avLst/>
          </a:prstGeom>
          <a:solidFill>
            <a:schemeClr val="accent2">
              <a:alpha val="6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27" name="Rectangle 26"/>
          <p:cNvSpPr/>
          <p:nvPr/>
        </p:nvSpPr>
        <p:spPr>
          <a:xfrm flipV="1">
            <a:off x="7213600" y="4199572"/>
            <a:ext cx="2621280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 useBgFill="1">
        <p:nvSpPr>
          <p:cNvPr id="30" name="Rounded Rectangle 29"/>
          <p:cNvSpPr/>
          <p:nvPr/>
        </p:nvSpPr>
        <p:spPr bwMode="white">
          <a:xfrm>
            <a:off x="7213600" y="3962400"/>
            <a:ext cx="408432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 useBgFill="1">
        <p:nvSpPr>
          <p:cNvPr id="31" name="Rounded Rectangle 30"/>
          <p:cNvSpPr/>
          <p:nvPr/>
        </p:nvSpPr>
        <p:spPr bwMode="white">
          <a:xfrm>
            <a:off x="9835343" y="4060983"/>
            <a:ext cx="21336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7" name="Rectangle 6"/>
          <p:cNvSpPr/>
          <p:nvPr/>
        </p:nvSpPr>
        <p:spPr>
          <a:xfrm>
            <a:off x="1" y="3649662"/>
            <a:ext cx="12192000" cy="244170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0" name="Rectangle 9"/>
          <p:cNvSpPr/>
          <p:nvPr/>
        </p:nvSpPr>
        <p:spPr>
          <a:xfrm>
            <a:off x="1" y="3675528"/>
            <a:ext cx="12192001" cy="14067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1" name="Rectangle 10"/>
          <p:cNvSpPr/>
          <p:nvPr/>
        </p:nvSpPr>
        <p:spPr>
          <a:xfrm flipV="1">
            <a:off x="8552068" y="3643090"/>
            <a:ext cx="3639933" cy="2484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9" name="Rectangle 18"/>
          <p:cNvSpPr/>
          <p:nvPr/>
        </p:nvSpPr>
        <p:spPr>
          <a:xfrm>
            <a:off x="0" y="0"/>
            <a:ext cx="12192000" cy="3701700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8940800" y="4206240"/>
            <a:ext cx="1280160" cy="457200"/>
          </a:xfrm>
        </p:spPr>
        <p:txBody>
          <a:bodyPr/>
          <a:lstStyle/>
          <a:p>
            <a:r>
              <a:rPr lang="en-IN" smtClean="0"/>
              <a:t>7-Oct-17</a:t>
            </a:r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7213600" y="4205288"/>
            <a:ext cx="1727200" cy="457200"/>
          </a:xfrm>
        </p:spPr>
        <p:txBody>
          <a:bodyPr/>
          <a:lstStyle/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11093451" y="1136"/>
            <a:ext cx="996949" cy="365760"/>
          </a:xfrm>
        </p:spPr>
        <p:txBody>
          <a:bodyPr/>
          <a:lstStyle>
            <a:lvl1pPr algn="r">
              <a:defRPr sz="1800">
                <a:solidFill>
                  <a:schemeClr val="bg1"/>
                </a:solidFill>
              </a:defRPr>
            </a:lvl1pPr>
          </a:lstStyle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609600" y="3899938"/>
            <a:ext cx="6604000" cy="1752600"/>
          </a:xfrm>
        </p:spPr>
        <p:txBody>
          <a:bodyPr/>
          <a:lstStyle>
            <a:lvl1pPr marL="64008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609600" y="2401888"/>
            <a:ext cx="11277600" cy="1470025"/>
          </a:xfrm>
        </p:spPr>
        <p:txBody>
          <a:bodyPr anchor="b"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3601152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 smtClean="0"/>
              <a:t>7-Oct-17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3467844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 smtClean="0"/>
              <a:t>7-Oct-17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1143000"/>
            <a:ext cx="8331200" cy="5448300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1143000"/>
            <a:ext cx="2540000" cy="5448300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2978088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 smtClean="0"/>
              <a:t>7-Oct-17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3594303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 smtClean="0"/>
              <a:t>7-Oct-17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3367088"/>
            <a:ext cx="10363200" cy="1509712"/>
          </a:xfrm>
        </p:spPr>
        <p:txBody>
          <a:bodyPr anchor="t"/>
          <a:lstStyle>
            <a:lvl1pPr marL="45720" indent="0">
              <a:buNone/>
              <a:defRPr sz="2100" b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1981201"/>
            <a:ext cx="10363200" cy="1362075"/>
          </a:xfrm>
        </p:spPr>
        <p:txBody>
          <a:bodyPr anchor="b">
            <a:noAutofit/>
          </a:bodyPr>
          <a:lstStyle>
            <a:lvl1pPr algn="l">
              <a:buNone/>
              <a:defRPr sz="4300" b="1" cap="none" baseline="0">
                <a:ln w="12700">
                  <a:solidFill>
                    <a:schemeClr val="accent2">
                      <a:shade val="90000"/>
                      <a:satMod val="150000"/>
                    </a:schemeClr>
                  </a:solidFill>
                </a:ln>
                <a:solidFill>
                  <a:schemeClr val="accent2"/>
                </a:solidFill>
                <a:effectLst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70512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 smtClean="0"/>
              <a:t>7-Oct-17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2249425"/>
            <a:ext cx="5384800" cy="4341875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2249425"/>
            <a:ext cx="5384800" cy="4341875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3446445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0" orient="horz" pos="2160">
          <p15:clr>
            <a:srgbClr val="FBAE40"/>
          </p15:clr>
        </p15:guide>
        <p15:guide id="1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Date Placeholder 2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r>
              <a:rPr lang="en-IN" smtClean="0"/>
              <a:t>7-Oct-17</a:t>
            </a:r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sp>
        <p:nvSpPr>
          <p:cNvPr id="28" name="Footer Placeholder 2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1073" y="2708519"/>
            <a:ext cx="5389033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6294968" y="2244970"/>
            <a:ext cx="5389033" cy="457200"/>
          </a:xfrm>
          <a:solidFill>
            <a:schemeClr val="accent2">
              <a:lumMod val="60000"/>
              <a:lumOff val="4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508000" y="2708519"/>
            <a:ext cx="5388864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0" y="2244970"/>
            <a:ext cx="5388864" cy="457200"/>
          </a:xfrm>
          <a:solidFill>
            <a:schemeClr val="accent2">
              <a:lumMod val="60000"/>
              <a:lumOff val="4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0" y="1143000"/>
            <a:ext cx="11176000" cy="1069848"/>
          </a:xfrm>
        </p:spPr>
        <p:txBody>
          <a:bodyPr anchor="ctr"/>
          <a:lstStyle>
            <a:lvl1pPr>
              <a:defRPr sz="4000" b="0" i="0" cap="none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370716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778240" y="612648"/>
            <a:ext cx="1276352" cy="457200"/>
          </a:xfrm>
        </p:spPr>
        <p:txBody>
          <a:bodyPr/>
          <a:lstStyle/>
          <a:p>
            <a:r>
              <a:rPr lang="en-IN" smtClean="0"/>
              <a:t>7-Oct-17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7010400" y="612648"/>
            <a:ext cx="1767840" cy="457200"/>
          </a:xfr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899648" y="2272"/>
            <a:ext cx="1016000" cy="365760"/>
          </a:xfrm>
        </p:spPr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43000"/>
            <a:ext cx="10972800" cy="1069848"/>
          </a:xfrm>
        </p:spPr>
        <p:txBody>
          <a:bodyPr anchor="ctr"/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3821952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 smtClean="0"/>
              <a:t>7-Oct-17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695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 smtClean="0"/>
              <a:t>7-Oct-17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203200" y="776287"/>
            <a:ext cx="6803136" cy="580508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n-US" smtClean="0"/>
              <a:t>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7137995" y="2010727"/>
            <a:ext cx="4511040" cy="4580573"/>
          </a:xfrm>
        </p:spPr>
        <p:txBody>
          <a:bodyPr/>
          <a:lstStyle>
            <a:lvl1pPr marL="9144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37995" y="1101970"/>
            <a:ext cx="4511040" cy="877824"/>
          </a:xfrm>
        </p:spPr>
        <p:txBody>
          <a:bodyPr anchor="b"/>
          <a:lstStyle>
            <a:lvl1pPr algn="l">
              <a:buNone/>
              <a:defRPr sz="18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498685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 smtClean="0"/>
              <a:t>7-Oct-17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38228" y="1143000"/>
            <a:ext cx="6096000" cy="4572000"/>
          </a:xfrm>
          <a:solidFill>
            <a:srgbClr val="EAEAEA"/>
          </a:solidFill>
          <a:ln w="50800">
            <a:solidFill>
              <a:srgbClr val="FFFFFF"/>
            </a:solidFill>
            <a:miter lim="800000"/>
          </a:ln>
          <a:effectLst>
            <a:outerShdw blurRad="57150" dist="31750" dir="4800000" algn="tl" rotWithShape="0">
              <a:srgbClr val="000000">
                <a:alpha val="2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2540">
            <a:bevelT w="25400" h="19050"/>
            <a:contourClr>
              <a:srgbClr val="AEAEAE"/>
            </a:contourClr>
          </a:sp3d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17924" y="3274309"/>
            <a:ext cx="3454400" cy="2516489"/>
          </a:xfrm>
        </p:spPr>
        <p:txBody>
          <a:bodyPr lIns="0" tIns="0" rIns="45720" anchor="t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3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53913" y="1109161"/>
            <a:ext cx="782404" cy="4681637"/>
          </a:xfrm>
        </p:spPr>
        <p:txBody>
          <a:bodyPr vert="vert270" lIns="45720" tIns="0" rIns="45720" anchor="t"/>
          <a:lstStyle>
            <a:lvl1pPr algn="ctr">
              <a:buNone/>
              <a:defRPr sz="20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1883619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/>
        </p:nvSpPr>
        <p:spPr>
          <a:xfrm>
            <a:off x="1" y="366819"/>
            <a:ext cx="12192000" cy="84407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29" name="Rectangle 28"/>
          <p:cNvSpPr/>
          <p:nvPr/>
        </p:nvSpPr>
        <p:spPr>
          <a:xfrm>
            <a:off x="0" y="-1"/>
            <a:ext cx="12192000" cy="310663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30" name="Rectangle 29"/>
          <p:cNvSpPr/>
          <p:nvPr/>
        </p:nvSpPr>
        <p:spPr>
          <a:xfrm>
            <a:off x="1" y="308277"/>
            <a:ext cx="12192001" cy="91441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31" name="Rectangle 30"/>
          <p:cNvSpPr/>
          <p:nvPr/>
        </p:nvSpPr>
        <p:spPr>
          <a:xfrm flipV="1">
            <a:off x="7213577" y="360247"/>
            <a:ext cx="4978425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32" name="Rectangle 31"/>
          <p:cNvSpPr/>
          <p:nvPr/>
        </p:nvSpPr>
        <p:spPr>
          <a:xfrm flipV="1">
            <a:off x="7213601" y="440113"/>
            <a:ext cx="4978401" cy="180035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 useBgFill="1">
        <p:nvSpPr>
          <p:cNvPr id="33" name="Rounded Rectangle 32"/>
          <p:cNvSpPr/>
          <p:nvPr/>
        </p:nvSpPr>
        <p:spPr bwMode="white">
          <a:xfrm>
            <a:off x="7209785" y="497504"/>
            <a:ext cx="408432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 useBgFill="1">
        <p:nvSpPr>
          <p:cNvPr id="34" name="Rounded Rectangle 33"/>
          <p:cNvSpPr/>
          <p:nvPr/>
        </p:nvSpPr>
        <p:spPr bwMode="white">
          <a:xfrm>
            <a:off x="9831528" y="588943"/>
            <a:ext cx="21336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35" name="Rectangle 34"/>
          <p:cNvSpPr/>
          <p:nvPr/>
        </p:nvSpPr>
        <p:spPr bwMode="invGray">
          <a:xfrm>
            <a:off x="12113288" y="-2001"/>
            <a:ext cx="76835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36" name="Rectangle 35"/>
          <p:cNvSpPr/>
          <p:nvPr/>
        </p:nvSpPr>
        <p:spPr bwMode="invGray">
          <a:xfrm>
            <a:off x="12059308" y="-2001"/>
            <a:ext cx="36576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37" name="Rectangle 36"/>
          <p:cNvSpPr/>
          <p:nvPr/>
        </p:nvSpPr>
        <p:spPr bwMode="invGray">
          <a:xfrm>
            <a:off x="12033904" y="-2001"/>
            <a:ext cx="12192" cy="621792"/>
          </a:xfrm>
          <a:prstGeom prst="rect">
            <a:avLst/>
          </a:prstGeom>
          <a:solidFill>
            <a:srgbClr val="FFFFFF">
              <a:alpha val="6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38" name="Rectangle 37"/>
          <p:cNvSpPr/>
          <p:nvPr/>
        </p:nvSpPr>
        <p:spPr bwMode="invGray">
          <a:xfrm>
            <a:off x="11967231" y="-2001"/>
            <a:ext cx="36576" cy="621792"/>
          </a:xfrm>
          <a:prstGeom prst="rect">
            <a:avLst/>
          </a:prstGeom>
          <a:solidFill>
            <a:srgbClr val="FFFFFF">
              <a:alpha val="4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39" name="Rectangle 38"/>
          <p:cNvSpPr/>
          <p:nvPr/>
        </p:nvSpPr>
        <p:spPr bwMode="invGray">
          <a:xfrm>
            <a:off x="11887569" y="380"/>
            <a:ext cx="73152" cy="585216"/>
          </a:xfrm>
          <a:prstGeom prst="rect">
            <a:avLst/>
          </a:prstGeom>
          <a:solidFill>
            <a:srgbClr val="FFFFFF">
              <a:alpha val="2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40" name="Rectangle 39"/>
          <p:cNvSpPr/>
          <p:nvPr/>
        </p:nvSpPr>
        <p:spPr bwMode="invGray">
          <a:xfrm>
            <a:off x="11831300" y="380"/>
            <a:ext cx="12192" cy="585216"/>
          </a:xfrm>
          <a:prstGeom prst="rect">
            <a:avLst/>
          </a:prstGeom>
          <a:solidFill>
            <a:srgbClr val="FFFFFF">
              <a:alpha val="30196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8782048" y="612648"/>
            <a:ext cx="1276352" cy="45720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800">
                <a:solidFill>
                  <a:schemeClr val="accent2"/>
                </a:solidFill>
              </a:defRPr>
            </a:lvl1pPr>
          </a:lstStyle>
          <a:p>
            <a:r>
              <a:rPr lang="en-IN" smtClean="0"/>
              <a:t>7-Oct-17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7010400" y="612648"/>
            <a:ext cx="1767840" cy="45720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800">
                <a:solidFill>
                  <a:schemeClr val="accent2"/>
                </a:solidFill>
              </a:defRPr>
            </a:lvl1pPr>
          </a:lstStyle>
          <a:p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10899648" y="2272"/>
            <a:ext cx="1016000" cy="365760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800">
                <a:solidFill>
                  <a:srgbClr val="FFFFFF"/>
                </a:solidFill>
              </a:defRPr>
            </a:lvl1pPr>
          </a:lstStyle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609600" y="2249424"/>
            <a:ext cx="10972800" cy="432511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609600" y="1143000"/>
            <a:ext cx="10972800" cy="10668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132171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sldNum="0" hdr="0" ftr="0" dt="0"/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65760" indent="-256032" algn="l" rtl="0" eaLnBrk="1" latinLnBrk="0" hangingPunct="1">
        <a:spcBef>
          <a:spcPts val="300"/>
        </a:spcBef>
        <a:buClr>
          <a:schemeClr val="accent3"/>
        </a:buClr>
        <a:buFont typeface="Georgia"/>
        <a:buChar char="•"/>
        <a:defRPr kumimoji="0"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58368" indent="-246888" algn="l" rtl="0" eaLnBrk="1" latinLnBrk="0" hangingPunct="1">
        <a:spcBef>
          <a:spcPts val="300"/>
        </a:spcBef>
        <a:buClr>
          <a:schemeClr val="accent2"/>
        </a:buClr>
        <a:buFont typeface="Georgia"/>
        <a:buChar char="▫"/>
        <a:defRPr kumimoji="0" sz="2600" kern="1200">
          <a:solidFill>
            <a:schemeClr val="tx2"/>
          </a:solidFill>
          <a:latin typeface="+mn-lt"/>
          <a:ea typeface="+mn-ea"/>
          <a:cs typeface="+mn-cs"/>
        </a:defRPr>
      </a:lvl2pPr>
      <a:lvl3pPr marL="923544" indent="-219456" algn="l" rtl="0" eaLnBrk="1" latinLnBrk="0" hangingPunct="1">
        <a:spcBef>
          <a:spcPts val="300"/>
        </a:spcBef>
        <a:buClr>
          <a:schemeClr val="accent1"/>
        </a:buClr>
        <a:buFont typeface="Wingdings 2" panose="05020102010507070707" pitchFamily="18" charset="2"/>
        <a:buChar char=""/>
        <a:defRPr kumimoji="0" sz="2400" kern="1200">
          <a:solidFill>
            <a:schemeClr val="tx2"/>
          </a:solidFill>
          <a:latin typeface="+mn-lt"/>
          <a:ea typeface="+mn-ea"/>
          <a:cs typeface="+mn-cs"/>
        </a:defRPr>
      </a:lvl3pPr>
      <a:lvl4pPr marL="1179576" indent="-201168" algn="l" rtl="0" eaLnBrk="1" latinLnBrk="0" hangingPunct="1">
        <a:spcBef>
          <a:spcPts val="300"/>
        </a:spcBef>
        <a:buClr>
          <a:schemeClr val="accent1"/>
        </a:buClr>
        <a:buFont typeface="Wingdings 2" panose="05020102010507070707" pitchFamily="18" charset="2"/>
        <a:buChar char=""/>
        <a:defRPr kumimoji="0" sz="2200" kern="1200">
          <a:solidFill>
            <a:schemeClr val="tx2"/>
          </a:solidFill>
          <a:latin typeface="+mn-lt"/>
          <a:ea typeface="+mn-ea"/>
          <a:cs typeface="+mn-cs"/>
        </a:defRPr>
      </a:lvl4pPr>
      <a:lvl5pPr marL="1389888" indent="-182880" algn="l" rtl="0" eaLnBrk="1" latinLnBrk="0" hangingPunct="1">
        <a:spcBef>
          <a:spcPts val="300"/>
        </a:spcBef>
        <a:buClr>
          <a:schemeClr val="accent1"/>
        </a:buClr>
        <a:buFont typeface="Wingdings 2" panose="05020102010507070707" pitchFamily="18" charset="2"/>
        <a:buChar char=""/>
        <a:defRPr kumimoji="0"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1609344" indent="-182880" algn="l" rtl="0" eaLnBrk="1" latinLnBrk="0" hangingPunct="1">
        <a:spcBef>
          <a:spcPts val="300"/>
        </a:spcBef>
        <a:buClr>
          <a:schemeClr val="accent1"/>
        </a:buClr>
        <a:buFont typeface="Wingdings 2" panose="05020102010507070707" pitchFamily="18" charset="2"/>
        <a:buChar char=""/>
        <a:defRPr kumimoji="0" sz="1800" kern="1200">
          <a:solidFill>
            <a:schemeClr val="tx2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chemeClr val="accent1"/>
        </a:buClr>
        <a:buFont typeface="Wingdings 2" panose="05020102010507070707" pitchFamily="18" charset="2"/>
        <a:buChar char="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ts val="300"/>
        </a:spcBef>
        <a:buClr>
          <a:schemeClr val="accent1"/>
        </a:buClr>
        <a:buFont typeface="Wingdings 2" panose="05020102010507070707" pitchFamily="18" charset="2"/>
        <a:buChar char=""/>
        <a:defRPr kumimoji="0" sz="1500" kern="1200">
          <a:solidFill>
            <a:schemeClr val="tx2"/>
          </a:solidFill>
          <a:latin typeface="+mn-lt"/>
          <a:ea typeface="+mn-ea"/>
          <a:cs typeface="+mn-cs"/>
        </a:defRPr>
      </a:lvl8pPr>
      <a:lvl9pPr marL="2240280" indent="-182880" algn="l" rtl="0" eaLnBrk="1" latinLnBrk="0" hangingPunct="1">
        <a:spcBef>
          <a:spcPts val="300"/>
        </a:spcBef>
        <a:buClr>
          <a:schemeClr val="accent1"/>
        </a:buClr>
        <a:buFont typeface="Wingdings 2" panose="05020102010507070707" pitchFamily="18" charset="2"/>
        <a:buChar char="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0" orient="horz" pos="2160">
          <p15:clr>
            <a:srgbClr val="F26B43"/>
          </p15:clr>
        </p15:guide>
        <p15:guide id="1" pos="3840">
          <p15:clr>
            <a:srgbClr val="F26B43"/>
          </p15:clr>
        </p15:guide>
        <p15:guide id="2" orient="horz" pos="415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tiff"/><Relationship Id="rId3" Type="http://schemas.openxmlformats.org/officeDocument/2006/relationships/image" Target="../media/image2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Relationship Id="rId3" Type="http://schemas.openxmlformats.org/officeDocument/2006/relationships/image" Target="../media/image2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2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2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2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2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2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4" Type="http://schemas.openxmlformats.org/officeDocument/2006/relationships/image" Target="../media/image2.tiff"/><Relationship Id="rId5" Type="http://schemas.openxmlformats.org/officeDocument/2006/relationships/hyperlink" Target="https://console.bluemix.net/" TargetMode="External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ap-south.containers.bluemix.net/swagger-api/" TargetMode="External"/><Relationship Id="rId4" Type="http://schemas.openxmlformats.org/officeDocument/2006/relationships/hyperlink" Target="https://eu-central.containers.bluemix.net/swagger-api/" TargetMode="External"/><Relationship Id="rId5" Type="http://schemas.openxmlformats.org/officeDocument/2006/relationships/hyperlink" Target="https://uk-south.containers.bluemix.net/swagger-api/" TargetMode="External"/><Relationship Id="rId6" Type="http://schemas.openxmlformats.org/officeDocument/2006/relationships/hyperlink" Target="https://us-east.containers.bluemix.net/swagger-api/" TargetMode="External"/><Relationship Id="rId7" Type="http://schemas.openxmlformats.org/officeDocument/2006/relationships/hyperlink" Target="https://us-south.containers.bluemix.net/swagger-api/" TargetMode="External"/><Relationship Id="rId8" Type="http://schemas.openxmlformats.org/officeDocument/2006/relationships/image" Target="../media/image2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Text Box 1"/>
          <p:cNvSpPr txBox="1">
            <a:spLocks noChangeArrowheads="1"/>
          </p:cNvSpPr>
          <p:nvPr/>
        </p:nvSpPr>
        <p:spPr bwMode="auto">
          <a:xfrm>
            <a:off x="3526969" y="2541362"/>
            <a:ext cx="5410202" cy="5254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4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000000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1pPr>
            <a:lvl2pPr>
              <a:spcBef>
                <a:spcPts val="4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000000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>
              <a:spcBef>
                <a:spcPts val="4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000000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>
              <a:spcBef>
                <a:spcPts val="35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>
              <a:spcBef>
                <a:spcPts val="3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2514600" indent="-228600" defTabSz="4572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2971800" indent="-228600" defTabSz="4572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3429000" indent="-228600" defTabSz="4572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3886200" indent="-228600" defTabSz="4572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sz="2800"/>
              <a:t>IBM cloud container services</a:t>
            </a:r>
            <a:endParaRPr lang="en-US" sz="2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37905" y="6316362"/>
            <a:ext cx="1354095" cy="541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53078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133" y="745067"/>
            <a:ext cx="10340623" cy="596053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4038" y="6282495"/>
            <a:ext cx="1354095" cy="541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69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49380" y="1574642"/>
            <a:ext cx="8537998" cy="3979491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Rectangle 2"/>
          <p:cNvSpPr/>
          <p:nvPr/>
        </p:nvSpPr>
        <p:spPr>
          <a:xfrm>
            <a:off x="149967" y="568868"/>
            <a:ext cx="528010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Cluster and Application Resiliency – HA Patterns</a:t>
            </a:r>
            <a:endParaRPr lang="en-US" sz="20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1460" y="6271206"/>
            <a:ext cx="1354095" cy="541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926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1"/>
          <p:cNvSpPr txBox="1">
            <a:spLocks noChangeArrowheads="1"/>
          </p:cNvSpPr>
          <p:nvPr/>
        </p:nvSpPr>
        <p:spPr bwMode="auto">
          <a:xfrm>
            <a:off x="2340425" y="2541362"/>
            <a:ext cx="6411688" cy="5254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4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000000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1pPr>
            <a:lvl2pPr>
              <a:spcBef>
                <a:spcPts val="4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000000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>
              <a:spcBef>
                <a:spcPts val="4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000000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>
              <a:spcBef>
                <a:spcPts val="35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>
              <a:spcBef>
                <a:spcPts val="3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2514600" indent="-228600" defTabSz="4572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2971800" indent="-228600" defTabSz="4572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3429000" indent="-228600" defTabSz="4572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3886200" indent="-228600" defTabSz="4572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sz="2800" dirty="0"/>
              <a:t>Demo- Cluster and Persistent storage</a:t>
            </a:r>
            <a:endParaRPr lang="en-IE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5327" y="6293784"/>
            <a:ext cx="1354095" cy="541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761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4038" y="6282495"/>
            <a:ext cx="1354095" cy="54163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188178" y="2156178"/>
            <a:ext cx="4703852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Question/discussion ?????</a:t>
            </a:r>
          </a:p>
          <a:p>
            <a:endParaRPr lang="en-US" sz="3200" b="1" dirty="0"/>
          </a:p>
          <a:p>
            <a:endParaRPr lang="en-US" sz="3200" b="1" dirty="0" smtClean="0"/>
          </a:p>
          <a:p>
            <a:endParaRPr lang="en-US" sz="3200" b="1" dirty="0"/>
          </a:p>
          <a:p>
            <a:r>
              <a:rPr lang="en-US" sz="3200" b="1" dirty="0" smtClean="0"/>
              <a:t>Thank you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2007599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562"/>
          <p:cNvSpPr txBox="1"/>
          <p:nvPr/>
        </p:nvSpPr>
        <p:spPr>
          <a:xfrm>
            <a:off x="439039" y="2811293"/>
            <a:ext cx="2313890" cy="3180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ctr">
              <a:defRPr sz="35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rPr sz="1400" dirty="0"/>
              <a:t>Intelligent Scheduling</a:t>
            </a:r>
          </a:p>
        </p:txBody>
      </p:sp>
      <p:pic>
        <p:nvPicPr>
          <p:cNvPr id="15" name="pasted-image.pdf" descr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6811" y="1430884"/>
            <a:ext cx="1864831" cy="1380409"/>
          </a:xfrm>
          <a:prstGeom prst="rect">
            <a:avLst/>
          </a:prstGeom>
          <a:ln w="12700">
            <a:miter lim="400000"/>
          </a:ln>
        </p:spPr>
      </p:pic>
      <p:pic>
        <p:nvPicPr>
          <p:cNvPr id="16" name="pasted-image.pdf" descr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307064" y="1430884"/>
            <a:ext cx="1949340" cy="1380409"/>
          </a:xfrm>
          <a:prstGeom prst="rect">
            <a:avLst/>
          </a:prstGeom>
          <a:ln w="12700">
            <a:miter lim="400000"/>
          </a:ln>
        </p:spPr>
      </p:pic>
      <p:pic>
        <p:nvPicPr>
          <p:cNvPr id="17" name="pasted-image.pdf" descr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121827" y="1430883"/>
            <a:ext cx="1868480" cy="1380410"/>
          </a:xfrm>
          <a:prstGeom prst="rect">
            <a:avLst/>
          </a:prstGeom>
          <a:ln w="12700">
            <a:miter lim="400000"/>
          </a:ln>
        </p:spPr>
      </p:pic>
      <p:sp>
        <p:nvSpPr>
          <p:cNvPr id="20" name="Shape 563"/>
          <p:cNvSpPr txBox="1"/>
          <p:nvPr/>
        </p:nvSpPr>
        <p:spPr>
          <a:xfrm>
            <a:off x="4307064" y="2811293"/>
            <a:ext cx="1949340" cy="3180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ctr">
              <a:defRPr sz="35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rPr sz="1400" dirty="0"/>
              <a:t>Self-healing</a:t>
            </a:r>
          </a:p>
        </p:txBody>
      </p:sp>
      <p:sp>
        <p:nvSpPr>
          <p:cNvPr id="21" name="Shape 564"/>
          <p:cNvSpPr txBox="1"/>
          <p:nvPr/>
        </p:nvSpPr>
        <p:spPr>
          <a:xfrm>
            <a:off x="8433114" y="2811293"/>
            <a:ext cx="1388842" cy="3180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sz="35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rPr sz="1400" dirty="0"/>
              <a:t>Horizontal scaling</a:t>
            </a:r>
          </a:p>
        </p:txBody>
      </p:sp>
      <p:pic>
        <p:nvPicPr>
          <p:cNvPr id="22" name="pasted-image.pdf" descr="pasted-image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76810" y="3968884"/>
            <a:ext cx="1864831" cy="1274325"/>
          </a:xfrm>
          <a:prstGeom prst="rect">
            <a:avLst/>
          </a:prstGeom>
          <a:ln w="12700">
            <a:miter lim="400000"/>
          </a:ln>
        </p:spPr>
      </p:pic>
      <p:pic>
        <p:nvPicPr>
          <p:cNvPr id="23" name="pasted-image.pdf" descr="pasted-image.pd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307064" y="3968883"/>
            <a:ext cx="1949340" cy="1274325"/>
          </a:xfrm>
          <a:prstGeom prst="rect">
            <a:avLst/>
          </a:prstGeom>
          <a:ln w="12700">
            <a:miter lim="400000"/>
          </a:ln>
        </p:spPr>
      </p:pic>
      <p:pic>
        <p:nvPicPr>
          <p:cNvPr id="24" name="pasted-image.pdf" descr="pasted-image.pdf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8121827" y="3968883"/>
            <a:ext cx="1868480" cy="1274325"/>
          </a:xfrm>
          <a:prstGeom prst="rect">
            <a:avLst/>
          </a:prstGeom>
          <a:ln w="12700">
            <a:miter lim="400000"/>
          </a:ln>
        </p:spPr>
      </p:pic>
      <p:sp>
        <p:nvSpPr>
          <p:cNvPr id="25" name="Shape 565"/>
          <p:cNvSpPr txBox="1"/>
          <p:nvPr/>
        </p:nvSpPr>
        <p:spPr>
          <a:xfrm>
            <a:off x="258431" y="5243208"/>
            <a:ext cx="2675106" cy="3180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ctr">
              <a:defRPr sz="35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rPr sz="1400" dirty="0"/>
              <a:t>Service discovery &amp; load balancing</a:t>
            </a:r>
          </a:p>
        </p:txBody>
      </p:sp>
      <p:sp>
        <p:nvSpPr>
          <p:cNvPr id="26" name="Shape 566"/>
          <p:cNvSpPr txBox="1"/>
          <p:nvPr/>
        </p:nvSpPr>
        <p:spPr>
          <a:xfrm>
            <a:off x="4135877" y="5243208"/>
            <a:ext cx="2525178" cy="3180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sz="35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rPr sz="1400" dirty="0"/>
              <a:t>Automated rollouts and rollbacks</a:t>
            </a:r>
          </a:p>
        </p:txBody>
      </p:sp>
      <p:sp>
        <p:nvSpPr>
          <p:cNvPr id="27" name="Shape 567"/>
          <p:cNvSpPr txBox="1"/>
          <p:nvPr/>
        </p:nvSpPr>
        <p:spPr>
          <a:xfrm>
            <a:off x="7863395" y="5243208"/>
            <a:ext cx="2898935" cy="3180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sz="35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rPr sz="1400" dirty="0"/>
              <a:t>Secret and configuration management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-7890" y="476648"/>
            <a:ext cx="343202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Kubernetes </a:t>
            </a:r>
            <a:r>
              <a:rPr lang="en-US" sz="2400" b="1" dirty="0" smtClean="0"/>
              <a:t>Capabilities:</a:t>
            </a:r>
            <a:endParaRPr lang="en-US" sz="2400" b="1" dirty="0"/>
          </a:p>
          <a:p>
            <a:endParaRPr lang="en-US" dirty="0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804038" y="6259917"/>
            <a:ext cx="1354095" cy="541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48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asted-image.pdf" descr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15664" y="1187694"/>
            <a:ext cx="1070812" cy="1224766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pasted-image.pdf" descr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768129" y="1187694"/>
            <a:ext cx="1070812" cy="1224766"/>
          </a:xfrm>
          <a:prstGeom prst="rect">
            <a:avLst/>
          </a:prstGeom>
          <a:ln w="12700">
            <a:miter lim="400000"/>
          </a:ln>
        </p:spPr>
      </p:pic>
      <p:pic>
        <p:nvPicPr>
          <p:cNvPr id="4" name="pasted-image.pdf" descr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20373" y="1187694"/>
            <a:ext cx="1113638" cy="1224766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pasted-image.pdf" descr="pasted-image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91750" y="4206753"/>
            <a:ext cx="1242261" cy="1182370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pasted-image.pdf" descr="pasted-image.pd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844216" y="4206753"/>
            <a:ext cx="1242260" cy="1182370"/>
          </a:xfrm>
          <a:prstGeom prst="rect">
            <a:avLst/>
          </a:prstGeom>
          <a:ln w="12700">
            <a:miter lim="400000"/>
          </a:ln>
        </p:spPr>
      </p:pic>
      <p:pic>
        <p:nvPicPr>
          <p:cNvPr id="7" name="pasted-image.pdf" descr="pasted-image.pdf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8596680" y="4206753"/>
            <a:ext cx="1242261" cy="1182370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Rectangle 7"/>
          <p:cNvSpPr/>
          <p:nvPr/>
        </p:nvSpPr>
        <p:spPr>
          <a:xfrm>
            <a:off x="-395113" y="478556"/>
            <a:ext cx="51138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2400" b="1" dirty="0"/>
              <a:t>Cluster management capabilities</a:t>
            </a:r>
          </a:p>
        </p:txBody>
      </p:sp>
      <p:sp>
        <p:nvSpPr>
          <p:cNvPr id="9" name="Shape 621"/>
          <p:cNvSpPr txBox="1"/>
          <p:nvPr/>
        </p:nvSpPr>
        <p:spPr>
          <a:xfrm>
            <a:off x="698505" y="2411652"/>
            <a:ext cx="2400914" cy="3180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sz="35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rPr sz="1400" dirty="0"/>
              <a:t>Simplified Cluster Management</a:t>
            </a:r>
          </a:p>
        </p:txBody>
      </p:sp>
      <p:sp>
        <p:nvSpPr>
          <p:cNvPr id="10" name="Shape 622"/>
          <p:cNvSpPr txBox="1"/>
          <p:nvPr/>
        </p:nvSpPr>
        <p:spPr>
          <a:xfrm>
            <a:off x="4711988" y="2412460"/>
            <a:ext cx="2278893" cy="3180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>
              <a:defRPr sz="3500">
                <a:latin typeface="+mn-lt"/>
                <a:ea typeface="+mn-ea"/>
                <a:cs typeface="+mn-cs"/>
                <a:sym typeface="Helvetica"/>
              </a:defRPr>
            </a:pPr>
            <a:r>
              <a:rPr sz="1400" dirty="0"/>
              <a:t>Container Security &amp; Isolation</a:t>
            </a:r>
          </a:p>
        </p:txBody>
      </p:sp>
      <p:sp>
        <p:nvSpPr>
          <p:cNvPr id="13" name="Shape 623"/>
          <p:cNvSpPr txBox="1"/>
          <p:nvPr/>
        </p:nvSpPr>
        <p:spPr>
          <a:xfrm>
            <a:off x="8724870" y="2411652"/>
            <a:ext cx="1895327" cy="3180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sz="35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rPr sz="1400" dirty="0"/>
              <a:t>Design Your Own Cluster</a:t>
            </a:r>
          </a:p>
        </p:txBody>
      </p:sp>
      <p:sp>
        <p:nvSpPr>
          <p:cNvPr id="14" name="Shape 624"/>
          <p:cNvSpPr txBox="1"/>
          <p:nvPr/>
        </p:nvSpPr>
        <p:spPr>
          <a:xfrm>
            <a:off x="584045" y="5389123"/>
            <a:ext cx="2386294" cy="3180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sz="35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rPr sz="1400" dirty="0"/>
              <a:t>Leverages IBM Cloud &amp; Watson</a:t>
            </a:r>
          </a:p>
        </p:txBody>
      </p:sp>
      <p:sp>
        <p:nvSpPr>
          <p:cNvPr id="15" name="Shape 625"/>
          <p:cNvSpPr txBox="1"/>
          <p:nvPr/>
        </p:nvSpPr>
        <p:spPr>
          <a:xfrm>
            <a:off x="4403608" y="5389123"/>
            <a:ext cx="2294923" cy="3180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sz="35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rPr sz="1400" dirty="0"/>
              <a:t>Native Kubernetes Experience</a:t>
            </a:r>
          </a:p>
        </p:txBody>
      </p:sp>
      <p:sp>
        <p:nvSpPr>
          <p:cNvPr id="16" name="Shape 626"/>
          <p:cNvSpPr txBox="1"/>
          <p:nvPr/>
        </p:nvSpPr>
        <p:spPr>
          <a:xfrm>
            <a:off x="8313869" y="5389123"/>
            <a:ext cx="2182392" cy="3180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sz="35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rPr sz="1400" dirty="0"/>
              <a:t>Integrated Operational Tools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804038" y="6271206"/>
            <a:ext cx="1354095" cy="541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20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634"/>
          <p:cNvSpPr txBox="1"/>
          <p:nvPr/>
        </p:nvSpPr>
        <p:spPr>
          <a:xfrm>
            <a:off x="3073940" y="1474334"/>
            <a:ext cx="5758775" cy="13336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marL="432152" indent="-432152">
              <a:lnSpc>
                <a:spcPct val="100000"/>
              </a:lnSpc>
              <a:buSzPct val="75000"/>
              <a:buChar char="•"/>
              <a:defRPr sz="3500">
                <a:latin typeface="+mn-lt"/>
                <a:ea typeface="+mn-ea"/>
                <a:cs typeface="+mn-cs"/>
                <a:sym typeface="Helvetica"/>
              </a:defRPr>
            </a:pPr>
            <a:r>
              <a:rPr sz="2000" dirty="0"/>
              <a:t>Intuitive graphical user </a:t>
            </a:r>
            <a:r>
              <a:rPr sz="2000" dirty="0" smtClean="0"/>
              <a:t>experience</a:t>
            </a:r>
            <a:endParaRPr sz="2000" dirty="0"/>
          </a:p>
          <a:p>
            <a:pPr marL="432152" indent="-432152">
              <a:lnSpc>
                <a:spcPct val="100000"/>
              </a:lnSpc>
              <a:buSzPct val="75000"/>
              <a:buChar char="•"/>
              <a:defRPr sz="3500">
                <a:latin typeface="+mn-lt"/>
                <a:ea typeface="+mn-ea"/>
                <a:cs typeface="+mn-cs"/>
                <a:sym typeface="Helvetica"/>
              </a:defRPr>
            </a:pPr>
            <a:r>
              <a:rPr sz="2000" dirty="0"/>
              <a:t>CLI and API </a:t>
            </a:r>
            <a:r>
              <a:rPr sz="2000" dirty="0" smtClean="0"/>
              <a:t>alternatives</a:t>
            </a:r>
            <a:endParaRPr sz="2000" dirty="0"/>
          </a:p>
          <a:p>
            <a:pPr marL="432152" indent="-432152">
              <a:lnSpc>
                <a:spcPct val="100000"/>
              </a:lnSpc>
              <a:buSzPct val="75000"/>
              <a:buChar char="•"/>
              <a:defRPr sz="3500">
                <a:latin typeface="+mn-lt"/>
                <a:ea typeface="+mn-ea"/>
                <a:cs typeface="+mn-cs"/>
                <a:sym typeface="Helvetica"/>
              </a:defRPr>
            </a:pPr>
            <a:r>
              <a:rPr sz="2000" dirty="0"/>
              <a:t>Fully managed master </a:t>
            </a:r>
            <a:r>
              <a:rPr sz="2000" dirty="0" smtClean="0"/>
              <a:t>nodes</a:t>
            </a:r>
            <a:endParaRPr sz="2000" dirty="0"/>
          </a:p>
          <a:p>
            <a:pPr marL="432152" indent="-432152">
              <a:lnSpc>
                <a:spcPct val="100000"/>
              </a:lnSpc>
              <a:buSzPct val="75000"/>
              <a:buChar char="•"/>
              <a:defRPr sz="3500">
                <a:latin typeface="+mn-lt"/>
                <a:ea typeface="+mn-ea"/>
                <a:cs typeface="+mn-cs"/>
                <a:sym typeface="Helvetica"/>
              </a:defRPr>
            </a:pPr>
            <a:r>
              <a:rPr sz="2000" dirty="0"/>
              <a:t>User controlled worker node management</a:t>
            </a:r>
          </a:p>
        </p:txBody>
      </p:sp>
      <p:sp>
        <p:nvSpPr>
          <p:cNvPr id="3" name="Shape 635"/>
          <p:cNvSpPr txBox="1"/>
          <p:nvPr/>
        </p:nvSpPr>
        <p:spPr>
          <a:xfrm>
            <a:off x="3073940" y="1092689"/>
            <a:ext cx="8478297" cy="2257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lnSpc>
                <a:spcPct val="40000"/>
              </a:lnSpc>
              <a:spcBef>
                <a:spcPts val="4000"/>
              </a:spcBef>
              <a:defRPr sz="4500" b="1"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rPr sz="2000" dirty="0"/>
              <a:t>Simplified Cluster Management</a:t>
            </a:r>
          </a:p>
        </p:txBody>
      </p:sp>
      <p:pic>
        <p:nvPicPr>
          <p:cNvPr id="4" name="pasted-image.pdf" descr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51754" y="849809"/>
            <a:ext cx="2110902" cy="1835026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pasted-image.pdf" descr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89976" y="3762802"/>
            <a:ext cx="2272680" cy="2034884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Shape 635"/>
          <p:cNvSpPr txBox="1"/>
          <p:nvPr/>
        </p:nvSpPr>
        <p:spPr>
          <a:xfrm>
            <a:off x="3073940" y="3972074"/>
            <a:ext cx="3596006" cy="2257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lnSpc>
                <a:spcPct val="40000"/>
              </a:lnSpc>
              <a:spcBef>
                <a:spcPts val="4000"/>
              </a:spcBef>
              <a:defRPr sz="4500" b="1"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sz="2000" dirty="0"/>
              <a:t>Container Security &amp; Isolation</a:t>
            </a:r>
          </a:p>
        </p:txBody>
      </p:sp>
      <p:sp>
        <p:nvSpPr>
          <p:cNvPr id="7" name="Rectangle 6"/>
          <p:cNvSpPr/>
          <p:nvPr/>
        </p:nvSpPr>
        <p:spPr>
          <a:xfrm>
            <a:off x="3044757" y="4197777"/>
            <a:ext cx="6096000" cy="2246769"/>
          </a:xfrm>
          <a:prstGeom prst="rect">
            <a:avLst/>
          </a:prstGeom>
        </p:spPr>
        <p:txBody>
          <a:bodyPr>
            <a:spAutoFit/>
          </a:bodyPr>
          <a:lstStyle/>
          <a:p>
            <a:pPr marL="432152" indent="-432152">
              <a:lnSpc>
                <a:spcPct val="100000"/>
              </a:lnSpc>
              <a:buSzPct val="75000"/>
              <a:buChar char="•"/>
              <a:defRPr sz="3500">
                <a:latin typeface="+mn-lt"/>
                <a:ea typeface="+mn-ea"/>
                <a:cs typeface="+mn-cs"/>
                <a:sym typeface="Helvetica"/>
              </a:defRPr>
            </a:pPr>
            <a:r>
              <a:rPr lang="en-US" sz="2000" dirty="0"/>
              <a:t>Provides Docker image and running application scanning to detect vulnerabilities with Vulnerability Advisor</a:t>
            </a:r>
            <a:r>
              <a:rPr lang="en-US" sz="2000" dirty="0" smtClean="0"/>
              <a:t>.</a:t>
            </a:r>
            <a:endParaRPr lang="en-US" sz="2000" dirty="0"/>
          </a:p>
          <a:p>
            <a:pPr marL="432152" indent="-432152">
              <a:lnSpc>
                <a:spcPct val="100000"/>
              </a:lnSpc>
              <a:buSzPct val="75000"/>
              <a:buChar char="•"/>
              <a:defRPr sz="3500">
                <a:latin typeface="+mn-lt"/>
                <a:ea typeface="+mn-ea"/>
                <a:cs typeface="+mn-cs"/>
                <a:sym typeface="Helvetica"/>
              </a:defRPr>
            </a:pPr>
            <a:r>
              <a:rPr lang="en-US" sz="2000" dirty="0"/>
              <a:t>Store your images securely in your hosted private </a:t>
            </a:r>
            <a:r>
              <a:rPr lang="en-US" sz="2000" dirty="0" smtClean="0"/>
              <a:t>registry</a:t>
            </a:r>
            <a:endParaRPr lang="en-US" sz="2000" dirty="0"/>
          </a:p>
          <a:p>
            <a:pPr marL="432152" indent="-432152">
              <a:lnSpc>
                <a:spcPct val="100000"/>
              </a:lnSpc>
              <a:buSzPct val="75000"/>
              <a:buChar char="•"/>
              <a:defRPr sz="3500">
                <a:latin typeface="+mn-lt"/>
                <a:ea typeface="+mn-ea"/>
                <a:cs typeface="+mn-cs"/>
                <a:sym typeface="Helvetica"/>
              </a:defRPr>
            </a:pPr>
            <a:r>
              <a:rPr lang="en-US" sz="2000" dirty="0"/>
              <a:t>Automatic encryption of secrets and </a:t>
            </a:r>
            <a:r>
              <a:rPr lang="en-US" sz="2000" dirty="0" smtClean="0"/>
              <a:t>volumes</a:t>
            </a:r>
            <a:endParaRPr lang="en-US" sz="2000" dirty="0"/>
          </a:p>
          <a:p>
            <a:pPr marL="432152" indent="-432152">
              <a:lnSpc>
                <a:spcPct val="100000"/>
              </a:lnSpc>
              <a:buSzPct val="75000"/>
              <a:buChar char="•"/>
              <a:defRPr sz="3500">
                <a:latin typeface="+mn-lt"/>
                <a:ea typeface="+mn-ea"/>
                <a:cs typeface="+mn-cs"/>
                <a:sym typeface="Helvetica"/>
              </a:defRPr>
            </a:pPr>
            <a:r>
              <a:rPr lang="en-US" sz="2000" dirty="0"/>
              <a:t>Isolated networking and storage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92749" y="6282495"/>
            <a:ext cx="1354095" cy="541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831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asted-image.pdf" descr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2182" y="1009871"/>
            <a:ext cx="1977827" cy="1869515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Shape 637"/>
          <p:cNvSpPr txBox="1"/>
          <p:nvPr/>
        </p:nvSpPr>
        <p:spPr>
          <a:xfrm>
            <a:off x="2958407" y="1175242"/>
            <a:ext cx="2868461" cy="2257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lnSpc>
                <a:spcPct val="40000"/>
              </a:lnSpc>
              <a:spcBef>
                <a:spcPts val="4000"/>
              </a:spcBef>
              <a:defRPr sz="4500" b="1"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rPr sz="2000" dirty="0"/>
              <a:t>Design Your Own Cluster</a:t>
            </a:r>
          </a:p>
        </p:txBody>
      </p:sp>
      <p:sp>
        <p:nvSpPr>
          <p:cNvPr id="4" name="Shape 641"/>
          <p:cNvSpPr txBox="1"/>
          <p:nvPr/>
        </p:nvSpPr>
        <p:spPr>
          <a:xfrm>
            <a:off x="2958407" y="1527969"/>
            <a:ext cx="5543567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marL="432152" indent="-432152">
              <a:lnSpc>
                <a:spcPct val="100000"/>
              </a:lnSpc>
              <a:buSzPct val="75000"/>
              <a:buChar char="•"/>
              <a:defRPr sz="3500">
                <a:latin typeface="+mn-lt"/>
                <a:ea typeface="+mn-ea"/>
                <a:cs typeface="+mn-cs"/>
                <a:sym typeface="Helvetica"/>
              </a:defRPr>
            </a:pPr>
            <a:r>
              <a:rPr sz="2000" dirty="0"/>
              <a:t>Tunable capacity </a:t>
            </a:r>
          </a:p>
          <a:p>
            <a:pPr marL="432152" indent="-432152">
              <a:lnSpc>
                <a:spcPct val="100000"/>
              </a:lnSpc>
              <a:buSzPct val="75000"/>
              <a:buChar char="•"/>
              <a:defRPr sz="3500">
                <a:latin typeface="+mn-lt"/>
                <a:ea typeface="+mn-ea"/>
                <a:cs typeface="+mn-cs"/>
                <a:sym typeface="Helvetica"/>
              </a:defRPr>
            </a:pPr>
            <a:r>
              <a:rPr sz="2000" dirty="0"/>
              <a:t>Select between shared and dedicated compute </a:t>
            </a:r>
          </a:p>
          <a:p>
            <a:pPr marL="432152" indent="-432152">
              <a:lnSpc>
                <a:spcPct val="100000"/>
              </a:lnSpc>
              <a:buSzPct val="75000"/>
              <a:buChar char="•"/>
              <a:defRPr sz="3500">
                <a:latin typeface="+mn-lt"/>
                <a:ea typeface="+mn-ea"/>
                <a:cs typeface="+mn-cs"/>
                <a:sym typeface="Helvetica"/>
              </a:defRPr>
            </a:pPr>
            <a:r>
              <a:rPr sz="2000" dirty="0"/>
              <a:t>Configurable networking and storage </a:t>
            </a:r>
          </a:p>
        </p:txBody>
      </p:sp>
      <p:pic>
        <p:nvPicPr>
          <p:cNvPr id="5" name="pasted-image.pdf" descr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21183" y="3742348"/>
            <a:ext cx="1978826" cy="1977517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Shape 643"/>
          <p:cNvSpPr txBox="1"/>
          <p:nvPr/>
        </p:nvSpPr>
        <p:spPr>
          <a:xfrm>
            <a:off x="2958407" y="3742348"/>
            <a:ext cx="3217197" cy="2257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lnSpc>
                <a:spcPct val="40000"/>
              </a:lnSpc>
              <a:spcBef>
                <a:spcPts val="4000"/>
              </a:spcBef>
              <a:defRPr sz="4500" b="1"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rPr sz="2000" dirty="0"/>
              <a:t>Leverage IBM Cloud Services</a:t>
            </a:r>
          </a:p>
        </p:txBody>
      </p:sp>
      <p:sp>
        <p:nvSpPr>
          <p:cNvPr id="7" name="Shape 647"/>
          <p:cNvSpPr txBox="1"/>
          <p:nvPr/>
        </p:nvSpPr>
        <p:spPr>
          <a:xfrm>
            <a:off x="2958407" y="3968051"/>
            <a:ext cx="8004846" cy="13336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marL="432152" indent="-432152">
              <a:lnSpc>
                <a:spcPct val="100000"/>
              </a:lnSpc>
              <a:buSzPct val="75000"/>
              <a:buChar char="•"/>
              <a:defRPr sz="3500">
                <a:latin typeface="+mn-lt"/>
                <a:ea typeface="+mn-ea"/>
                <a:cs typeface="+mn-cs"/>
                <a:sym typeface="Helvetica"/>
              </a:defRPr>
            </a:pPr>
            <a:r>
              <a:rPr sz="2000" dirty="0"/>
              <a:t>Enhance your application with Watson, IoT, Analytics and Data Services </a:t>
            </a:r>
          </a:p>
          <a:p>
            <a:pPr marL="432152" indent="-432152">
              <a:lnSpc>
                <a:spcPct val="100000"/>
              </a:lnSpc>
              <a:buSzPct val="75000"/>
              <a:buChar char="•"/>
              <a:defRPr sz="3500">
                <a:latin typeface="+mn-lt"/>
                <a:ea typeface="+mn-ea"/>
                <a:cs typeface="+mn-cs"/>
                <a:sym typeface="Helvetica"/>
              </a:defRPr>
            </a:pPr>
            <a:r>
              <a:rPr sz="2000" dirty="0"/>
              <a:t>Persistent Volumes using IBM Cloud </a:t>
            </a:r>
            <a:r>
              <a:rPr sz="2000" dirty="0" smtClean="0"/>
              <a:t>storage</a:t>
            </a:r>
            <a:endParaRPr sz="2000" dirty="0"/>
          </a:p>
          <a:p>
            <a:pPr marL="432152" indent="-432152">
              <a:lnSpc>
                <a:spcPct val="100000"/>
              </a:lnSpc>
              <a:buSzPct val="75000"/>
              <a:buChar char="•"/>
              <a:defRPr sz="3500">
                <a:latin typeface="+mn-lt"/>
                <a:ea typeface="+mn-ea"/>
                <a:cs typeface="+mn-cs"/>
                <a:sym typeface="Helvetica"/>
              </a:defRPr>
            </a:pPr>
            <a:r>
              <a:rPr sz="2000" dirty="0"/>
              <a:t>IP and application Load Balancing </a:t>
            </a:r>
          </a:p>
          <a:p>
            <a:pPr marL="432152" indent="-432152">
              <a:lnSpc>
                <a:spcPct val="100000"/>
              </a:lnSpc>
              <a:buSzPct val="75000"/>
              <a:buChar char="•"/>
              <a:defRPr sz="3500">
                <a:latin typeface="+mn-lt"/>
                <a:ea typeface="+mn-ea"/>
                <a:cs typeface="+mn-cs"/>
                <a:sym typeface="Helvetica"/>
              </a:defRPr>
            </a:pPr>
            <a:r>
              <a:rPr sz="2000" dirty="0"/>
              <a:t>Integrated with IBM Cloud access management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15327" y="6282495"/>
            <a:ext cx="1354095" cy="541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780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asted-image.pdf" descr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0196" y="1093533"/>
            <a:ext cx="2081719" cy="1892859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Shape 649"/>
          <p:cNvSpPr txBox="1"/>
          <p:nvPr/>
        </p:nvSpPr>
        <p:spPr>
          <a:xfrm>
            <a:off x="2826595" y="1093533"/>
            <a:ext cx="3408835" cy="2257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lnSpc>
                <a:spcPct val="40000"/>
              </a:lnSpc>
              <a:spcBef>
                <a:spcPts val="4000"/>
              </a:spcBef>
              <a:defRPr sz="4500" b="1"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rPr sz="2000" dirty="0"/>
              <a:t>Native Kubernetes Experience</a:t>
            </a:r>
          </a:p>
        </p:txBody>
      </p:sp>
      <p:sp>
        <p:nvSpPr>
          <p:cNvPr id="4" name="Shape 653"/>
          <p:cNvSpPr txBox="1"/>
          <p:nvPr/>
        </p:nvSpPr>
        <p:spPr>
          <a:xfrm>
            <a:off x="2826595" y="1319236"/>
            <a:ext cx="7711221" cy="13336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marL="432152" indent="-432152">
              <a:lnSpc>
                <a:spcPct val="100000"/>
              </a:lnSpc>
              <a:buSzPct val="75000"/>
              <a:buChar char="•"/>
              <a:defRPr sz="3500">
                <a:latin typeface="+mn-lt"/>
                <a:ea typeface="+mn-ea"/>
                <a:cs typeface="+mn-cs"/>
                <a:sym typeface="Helvetica"/>
              </a:defRPr>
            </a:pPr>
            <a:r>
              <a:rPr sz="2000" dirty="0"/>
              <a:t>Seamless experience moving from local development to IBM </a:t>
            </a:r>
            <a:r>
              <a:rPr sz="2000" dirty="0" smtClean="0"/>
              <a:t>Bluemix</a:t>
            </a:r>
            <a:endParaRPr sz="2000" dirty="0"/>
          </a:p>
          <a:p>
            <a:pPr marL="432152" indent="-432152">
              <a:lnSpc>
                <a:spcPct val="100000"/>
              </a:lnSpc>
              <a:buSzPct val="75000"/>
              <a:buChar char="•"/>
              <a:defRPr sz="3500">
                <a:latin typeface="+mn-lt"/>
                <a:ea typeface="+mn-ea"/>
                <a:cs typeface="+mn-cs"/>
                <a:sym typeface="Helvetica"/>
              </a:defRPr>
            </a:pPr>
            <a:r>
              <a:rPr sz="2000" dirty="0"/>
              <a:t>100% Kubernetes API and </a:t>
            </a:r>
            <a:r>
              <a:rPr sz="2000" dirty="0" smtClean="0"/>
              <a:t>tools</a:t>
            </a:r>
            <a:endParaRPr sz="2000" dirty="0"/>
          </a:p>
          <a:p>
            <a:pPr marL="432152" indent="-432152">
              <a:lnSpc>
                <a:spcPct val="100000"/>
              </a:lnSpc>
              <a:buSzPct val="75000"/>
              <a:buChar char="•"/>
              <a:defRPr sz="3500">
                <a:latin typeface="+mn-lt"/>
                <a:ea typeface="+mn-ea"/>
                <a:cs typeface="+mn-cs"/>
                <a:sym typeface="Helvetica"/>
              </a:defRPr>
            </a:pPr>
            <a:r>
              <a:rPr sz="2000" dirty="0"/>
              <a:t>Supports Kubernetes </a:t>
            </a:r>
            <a:r>
              <a:rPr sz="2000" dirty="0" smtClean="0"/>
              <a:t>dashboard</a:t>
            </a:r>
            <a:endParaRPr sz="2000" dirty="0"/>
          </a:p>
          <a:p>
            <a:pPr marL="432152" indent="-432152">
              <a:lnSpc>
                <a:spcPct val="100000"/>
              </a:lnSpc>
              <a:buSzPct val="75000"/>
              <a:buChar char="•"/>
              <a:defRPr sz="3500">
                <a:latin typeface="+mn-lt"/>
                <a:ea typeface="+mn-ea"/>
                <a:cs typeface="+mn-cs"/>
                <a:sym typeface="Helvetica"/>
              </a:defRPr>
            </a:pPr>
            <a:r>
              <a:rPr sz="2000" dirty="0"/>
              <a:t>Leverage Docker images</a:t>
            </a:r>
          </a:p>
        </p:txBody>
      </p:sp>
      <p:pic>
        <p:nvPicPr>
          <p:cNvPr id="5" name="pasted-image.pdf" descr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50195" y="3847375"/>
            <a:ext cx="2081719" cy="2067761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Shape 655"/>
          <p:cNvSpPr txBox="1"/>
          <p:nvPr/>
        </p:nvSpPr>
        <p:spPr>
          <a:xfrm>
            <a:off x="2826595" y="4125898"/>
            <a:ext cx="4488056" cy="2257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lnSpc>
                <a:spcPct val="40000"/>
              </a:lnSpc>
              <a:spcBef>
                <a:spcPts val="4000"/>
              </a:spcBef>
              <a:defRPr sz="4500" b="1"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rPr sz="2000" dirty="0"/>
              <a:t>Integrated Operational Tools</a:t>
            </a:r>
          </a:p>
        </p:txBody>
      </p:sp>
      <p:sp>
        <p:nvSpPr>
          <p:cNvPr id="10" name="Shape 659"/>
          <p:cNvSpPr txBox="1"/>
          <p:nvPr/>
        </p:nvSpPr>
        <p:spPr>
          <a:xfrm>
            <a:off x="2798922" y="4503762"/>
            <a:ext cx="9393078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marL="432152" indent="-432152">
              <a:lnSpc>
                <a:spcPct val="100000"/>
              </a:lnSpc>
              <a:buSzPct val="75000"/>
              <a:buChar char="•"/>
              <a:defRPr sz="3500">
                <a:latin typeface="+mn-lt"/>
                <a:ea typeface="+mn-ea"/>
                <a:cs typeface="+mn-cs"/>
                <a:sym typeface="Helvetica"/>
              </a:defRPr>
            </a:pPr>
            <a:r>
              <a:rPr sz="2000" dirty="0"/>
              <a:t>Built-in log and metrics collection with IBM Bluemix log and metrics </a:t>
            </a:r>
            <a:r>
              <a:rPr sz="2000" dirty="0" smtClean="0"/>
              <a:t>services</a:t>
            </a:r>
            <a:endParaRPr sz="2000" dirty="0"/>
          </a:p>
          <a:p>
            <a:pPr marL="432152" indent="-432152">
              <a:lnSpc>
                <a:spcPct val="100000"/>
              </a:lnSpc>
              <a:buSzPct val="75000"/>
              <a:buChar char="•"/>
              <a:defRPr sz="3500">
                <a:latin typeface="+mn-lt"/>
                <a:ea typeface="+mn-ea"/>
                <a:cs typeface="+mn-cs"/>
                <a:sym typeface="Helvetica"/>
              </a:defRPr>
            </a:pPr>
            <a:r>
              <a:rPr sz="2000" dirty="0"/>
              <a:t>Use with IBM DevOps tools such as Delivery </a:t>
            </a:r>
            <a:r>
              <a:rPr sz="2000" dirty="0" smtClean="0"/>
              <a:t>Pipeline</a:t>
            </a:r>
            <a:endParaRPr sz="2000" dirty="0"/>
          </a:p>
          <a:p>
            <a:pPr marL="432152" indent="-432152">
              <a:lnSpc>
                <a:spcPct val="100000"/>
              </a:lnSpc>
              <a:buSzPct val="75000"/>
              <a:buChar char="•"/>
              <a:defRPr sz="3500">
                <a:latin typeface="+mn-lt"/>
                <a:ea typeface="+mn-ea"/>
                <a:cs typeface="+mn-cs"/>
                <a:sym typeface="Helvetica"/>
              </a:defRPr>
            </a:pPr>
            <a:r>
              <a:rPr sz="2000" dirty="0"/>
              <a:t>Supports popular add-ons including Prometheus, Weave, sysdig, fluentd and others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04038" y="6282495"/>
            <a:ext cx="1354095" cy="541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050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Text Box 1"/>
          <p:cNvSpPr txBox="1">
            <a:spLocks noChangeArrowheads="1"/>
          </p:cNvSpPr>
          <p:nvPr/>
        </p:nvSpPr>
        <p:spPr bwMode="auto">
          <a:xfrm>
            <a:off x="3526969" y="2541362"/>
            <a:ext cx="6008918" cy="5254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4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000000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1pPr>
            <a:lvl2pPr>
              <a:spcBef>
                <a:spcPts val="4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000000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>
              <a:spcBef>
                <a:spcPts val="4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000000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>
              <a:spcBef>
                <a:spcPts val="35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>
              <a:spcBef>
                <a:spcPts val="3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2514600" indent="-228600" defTabSz="4572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2971800" indent="-228600" defTabSz="4572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3429000" indent="-228600" defTabSz="4572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3886200" indent="-228600" defTabSz="4572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sz="2800" dirty="0"/>
              <a:t>IBM cloud </a:t>
            </a:r>
            <a:r>
              <a:rPr lang="en-US" sz="2800" dirty="0" smtClean="0"/>
              <a:t>container services details</a:t>
            </a:r>
            <a:endParaRPr lang="en-US" sz="2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5783" y="6217509"/>
            <a:ext cx="1354095" cy="541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2635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6" y="1719953"/>
            <a:ext cx="5519057" cy="512717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886" y="478967"/>
            <a:ext cx="4563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IBM Cloud and Container Services availability: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9428" y="2024746"/>
            <a:ext cx="6281058" cy="475705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1859" y="1382879"/>
            <a:ext cx="18380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IBM Cloud region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865027" y="1382874"/>
            <a:ext cx="384502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IBM Cloud Container Service region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37905" y="478967"/>
            <a:ext cx="1354095" cy="54163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33278" y="914796"/>
            <a:ext cx="53423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IBM Cloud Public console </a:t>
            </a:r>
            <a:r>
              <a:rPr lang="en-US" dirty="0" smtClean="0">
                <a:hlinkClick r:id="rId5"/>
              </a:rPr>
              <a:t>https</a:t>
            </a:r>
            <a:r>
              <a:rPr lang="en-US" dirty="0">
                <a:hlinkClick r:id="rId5"/>
              </a:rPr>
              <a:t>://console.bluemix.net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9977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3242" y="490245"/>
            <a:ext cx="63777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Locations available for the </a:t>
            </a:r>
            <a:r>
              <a:rPr lang="en-US" sz="2400" b="1" dirty="0" smtClean="0"/>
              <a:t>IBM container </a:t>
            </a:r>
            <a:r>
              <a:rPr lang="en-US" sz="2400" b="1" dirty="0"/>
              <a:t>service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40" y="881742"/>
            <a:ext cx="8570689" cy="315685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5314" y="5075481"/>
            <a:ext cx="903514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charset="0"/>
              <a:buChar char="•"/>
            </a:pPr>
            <a:r>
              <a:rPr lang="en-US" dirty="0" smtClean="0"/>
              <a:t>AP </a:t>
            </a:r>
            <a:r>
              <a:rPr lang="en-US" dirty="0"/>
              <a:t>South: </a:t>
            </a:r>
            <a:r>
              <a:rPr lang="en-US" dirty="0">
                <a:hlinkClick r:id="rId3"/>
              </a:rPr>
              <a:t>https://ap-south.containers.bluemix.net/swagger-api/</a:t>
            </a: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EU Central: </a:t>
            </a:r>
            <a:r>
              <a:rPr lang="en-US" dirty="0">
                <a:hlinkClick r:id="rId4"/>
              </a:rPr>
              <a:t>https://eu-central.containers.bluemix.net/swagger-api/</a:t>
            </a: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UK South: </a:t>
            </a:r>
            <a:r>
              <a:rPr lang="en-US" dirty="0">
                <a:hlinkClick r:id="rId5"/>
              </a:rPr>
              <a:t>https://uk-south.containers.bluemix.net/swagger-api/</a:t>
            </a: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US East: </a:t>
            </a:r>
            <a:r>
              <a:rPr lang="en-US" dirty="0">
                <a:hlinkClick r:id="rId6"/>
              </a:rPr>
              <a:t>https://us-east.containers.bluemix.net/swagger-api/</a:t>
            </a: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US South: </a:t>
            </a:r>
            <a:r>
              <a:rPr lang="en-US" dirty="0">
                <a:hlinkClick r:id="rId7"/>
              </a:rPr>
              <a:t>https://us-south.containers.bluemix.net/swagger-api/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3744" y="4180502"/>
            <a:ext cx="686956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/>
              <a:t>IBM container </a:t>
            </a:r>
            <a:r>
              <a:rPr lang="en-US" sz="2400" b="1" dirty="0"/>
              <a:t>service API commands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74169" y="4713516"/>
            <a:ext cx="6749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GET https://us-</a:t>
            </a:r>
            <a:r>
              <a:rPr lang="en-US" b="1" dirty="0" err="1"/>
              <a:t>south.containers.bluemix.net</a:t>
            </a:r>
            <a:r>
              <a:rPr lang="en-US" b="1" dirty="0"/>
              <a:t>/v1/clusters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804038" y="6282495"/>
            <a:ext cx="1354095" cy="541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744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raining presentation">
  <a:themeElements>
    <a:clrScheme name="Green Yellow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Calibri">
      <a:maj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100000">
              <a:schemeClr val="phClr">
                <a:tint val="80000"/>
                <a:satMod val="250000"/>
              </a:schemeClr>
            </a:gs>
            <a:gs pos="60000">
              <a:schemeClr val="phClr">
                <a:shade val="38000"/>
                <a:satMod val="175000"/>
              </a:schemeClr>
            </a:gs>
            <a:gs pos="0">
              <a:schemeClr val="phClr">
                <a:shade val="30000"/>
                <a:satMod val="175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</a:schemeClr>
              <a:schemeClr val="phClr">
                <a:tint val="96000"/>
                <a:satMod val="15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raining presentation" id="{9308F140-5CDC-477D-BC4D-9C1906451284}" vid="{11C5112C-663B-4E6D-9D3D-2361F8FA32D6}"/>
    </a:ext>
  </a:extLst>
</a:theme>
</file>

<file path=ppt/theme/theme2.xml><?xml version="1.0" encoding="utf-8"?>
<a:theme xmlns:a="http://schemas.openxmlformats.org/drawingml/2006/main" name="Office Theme">
  <a:themeElements>
    <a:clrScheme name="Green Yellow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Calibri">
      <a:maj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Green Yellow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Calibri">
      <a:maj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0FD44557-C150-4AA7-97B1-62E80215203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Celestial</Template>
  <TotalTime>0</TotalTime>
  <Words>315</Words>
  <Application>Microsoft Macintosh PowerPoint</Application>
  <PresentationFormat>Widescreen</PresentationFormat>
  <Paragraphs>67</Paragraphs>
  <Slides>13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Arial</vt:lpstr>
      <vt:lpstr>Calibri</vt:lpstr>
      <vt:lpstr>Georgia</vt:lpstr>
      <vt:lpstr>Helvetica</vt:lpstr>
      <vt:lpstr>ＭＳ Ｐゴシック</vt:lpstr>
      <vt:lpstr>Times New Roman</vt:lpstr>
      <vt:lpstr>Wingdings 2</vt:lpstr>
      <vt:lpstr>Training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cp:lastPrinted>2017-07-30T17:43:25Z</cp:lastPrinted>
  <dcterms:created xsi:type="dcterms:W3CDTF">2017-03-23T08:12:55Z</dcterms:created>
  <dcterms:modified xsi:type="dcterms:W3CDTF">2018-04-14T08:18:14Z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TC034606049991</vt:lpwstr>
  </property>
</Properties>
</file>